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56" r:id="rId2"/>
    <p:sldId id="257" r:id="rId3"/>
    <p:sldId id="287" r:id="rId4"/>
    <p:sldId id="258" r:id="rId5"/>
    <p:sldId id="259" r:id="rId6"/>
    <p:sldId id="261" r:id="rId7"/>
    <p:sldId id="288" r:id="rId8"/>
    <p:sldId id="289" r:id="rId9"/>
    <p:sldId id="290" r:id="rId10"/>
    <p:sldId id="291" r:id="rId11"/>
    <p:sldId id="263" r:id="rId12"/>
    <p:sldId id="264" r:id="rId13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66FFCC"/>
    <a:srgbClr val="FF99FF"/>
    <a:srgbClr val="FFFF99"/>
    <a:srgbClr val="CCECFF"/>
    <a:srgbClr val="FF9933"/>
    <a:srgbClr val="FF3399"/>
    <a:srgbClr val="FFFF00"/>
    <a:srgbClr val="FF6600"/>
    <a:srgbClr val="CC0066"/>
    <a:srgbClr val="00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07D996-E049-42E4-8390-C2DAD7B9C051}" type="datetimeFigureOut">
              <a:rPr lang="en-US" smtClean="0"/>
              <a:pPr/>
              <a:t>6/22/2010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710488-5D19-49A1-BA47-AC1907D7B1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10488-5D19-49A1-BA47-AC1907D7B17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7C8E10F-8F93-4651-9B42-8002556C50D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EBD4-D910-428B-9084-00388B873EA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DC69-12F5-4612-B4EC-57E16AFCFDCD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4439-9758-4168-893C-D2C966271F0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841713C-CD42-4F56-91B4-C22D130D2CB0}" type="slidenum">
              <a:rPr lang="en-CA" smtClean="0"/>
              <a:pPr/>
              <a:t>‹#›</a:t>
            </a:fld>
            <a:endParaRPr lang="en-CA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1A8FC07-757F-48E4-AE14-D069ED9F6D7A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2382F0A-B4CA-455D-B35F-00AB9BCD1AF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83C53-5730-40D4-AE53-A1C60F5A35E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A1CDDD1-F99C-4470-825F-F1FF0A1AE808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040C31F-4984-402B-881F-CB6F4B1AEAE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16D4C2E-17D4-469E-A69E-DAE9C7F0547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D3CCADF-5272-4376-B0AA-CB33056EEA50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>
            <a:spLocks noGrp="1" noChangeArrowheads="1"/>
          </p:cNvSpPr>
          <p:nvPr>
            <p:ph type="ctrTitle"/>
          </p:nvPr>
        </p:nvSpPr>
        <p:spPr>
          <a:xfrm>
            <a:off x="685800" y="2590800"/>
            <a:ext cx="7772400" cy="1470025"/>
          </a:xfrm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eaLnBrk="1" hangingPunct="1"/>
            <a:r>
              <a:rPr lang="en-CA" dirty="0">
                <a:solidFill>
                  <a:srgbClr val="FF0000"/>
                </a:solidFill>
              </a:rPr>
              <a:t>One Hundred Words</a:t>
            </a:r>
          </a:p>
        </p:txBody>
      </p:sp>
    </p:spTree>
  </p:cSld>
  <p:clrMapOvr>
    <a:masterClrMapping/>
  </p:clrMapOvr>
  <p:transition advTm="2637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75506"/>
          </a:xfrm>
        </p:spPr>
        <p:txBody>
          <a:bodyPr/>
          <a:lstStyle/>
          <a:p>
            <a:r>
              <a:rPr lang="en-US" dirty="0"/>
              <a:t>Emotion</a:t>
            </a:r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381000" y="1100901"/>
            <a:ext cx="8305799" cy="559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numCol="3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CA" sz="2400" dirty="0"/>
              <a:t>76._________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77._________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78._________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79._________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    80.___________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81._________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82._________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83._________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84._________</a:t>
            </a:r>
          </a:p>
          <a:p>
            <a:pPr algn="ctr">
              <a:lnSpc>
                <a:spcPct val="150000"/>
              </a:lnSpc>
            </a:pPr>
            <a:endParaRPr lang="en-CA" sz="2400" dirty="0"/>
          </a:p>
          <a:p>
            <a:pPr algn="ctr">
              <a:lnSpc>
                <a:spcPct val="150000"/>
              </a:lnSpc>
            </a:pPr>
            <a:r>
              <a:rPr lang="en-CA" sz="2400" dirty="0"/>
              <a:t>85._________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86._________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87._________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88._________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89._________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90._________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91._________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92._________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93._________</a:t>
            </a:r>
          </a:p>
          <a:p>
            <a:pPr algn="ctr">
              <a:lnSpc>
                <a:spcPct val="150000"/>
              </a:lnSpc>
            </a:pPr>
            <a:endParaRPr lang="en-CA" sz="2400" dirty="0"/>
          </a:p>
          <a:p>
            <a:pPr algn="ctr">
              <a:lnSpc>
                <a:spcPct val="150000"/>
              </a:lnSpc>
            </a:pPr>
            <a:endParaRPr lang="en-CA" sz="2400" dirty="0"/>
          </a:p>
          <a:p>
            <a:pPr algn="ctr">
              <a:lnSpc>
                <a:spcPct val="150000"/>
              </a:lnSpc>
            </a:pPr>
            <a:endParaRPr lang="en-CA" sz="2400" dirty="0"/>
          </a:p>
          <a:p>
            <a:pPr algn="ctr">
              <a:lnSpc>
                <a:spcPct val="150000"/>
              </a:lnSpc>
            </a:pPr>
            <a:r>
              <a:rPr lang="en-CA" sz="2400" dirty="0"/>
              <a:t>94._________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95._________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96._________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97._________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98._________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99._________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100.________</a:t>
            </a:r>
            <a:r>
              <a:rPr lang="en-CA" sz="2800" dirty="0"/>
              <a:t>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62400" y="11531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66FFCC"/>
                </a:solidFill>
              </a:rPr>
              <a:t>lonely</a:t>
            </a:r>
            <a:endParaRPr lang="en-US" dirty="0">
              <a:solidFill>
                <a:srgbClr val="66FFCC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54864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proud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9200" y="49530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careful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9200" y="44196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love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9200" y="387602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sad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43000" y="32766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embarrassed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19200" y="273302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shy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19200" y="22098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surprised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19200" y="16764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happy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19200" y="11430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angry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62400" y="390656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66FFCC"/>
                </a:solidFill>
              </a:rPr>
              <a:t>anxious</a:t>
            </a:r>
            <a:endParaRPr lang="en-US" dirty="0">
              <a:solidFill>
                <a:srgbClr val="66FFCC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62400" y="443996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66FFCC"/>
                </a:solidFill>
              </a:rPr>
              <a:t>annoyed</a:t>
            </a:r>
            <a:endParaRPr lang="en-US" dirty="0">
              <a:solidFill>
                <a:srgbClr val="66FFCC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62400" y="497336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66FFCC"/>
                </a:solidFill>
              </a:rPr>
              <a:t>depressed</a:t>
            </a:r>
            <a:endParaRPr lang="en-US" dirty="0">
              <a:solidFill>
                <a:srgbClr val="66FFCC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62400" y="54965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66FFCC"/>
                </a:solidFill>
              </a:rPr>
              <a:t>shocked</a:t>
            </a:r>
            <a:endParaRPr lang="en-US" dirty="0">
              <a:solidFill>
                <a:srgbClr val="66FFCC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781800" y="22860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envious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781800" y="28194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blue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781800" y="33528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ecstatic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81800" y="389638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apathetic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81800" y="442978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alienated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781800" y="49530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hysterical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781800" y="55626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paranoid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962400" y="223016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66FFCC"/>
                </a:solidFill>
              </a:rPr>
              <a:t>curious</a:t>
            </a:r>
            <a:endParaRPr lang="en-US" dirty="0">
              <a:solidFill>
                <a:srgbClr val="66FFCC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62400" y="27533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66FFCC"/>
                </a:solidFill>
              </a:rPr>
              <a:t>puzzled</a:t>
            </a:r>
            <a:endParaRPr lang="en-US" dirty="0">
              <a:solidFill>
                <a:srgbClr val="66FFCC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962400" y="329696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66FFCC"/>
                </a:solidFill>
              </a:rPr>
              <a:t>miffed</a:t>
            </a:r>
            <a:endParaRPr lang="en-US" dirty="0">
              <a:solidFill>
                <a:srgbClr val="66FFCC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62400" y="169676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66FFCC"/>
                </a:solidFill>
              </a:rPr>
              <a:t>thoughtful</a:t>
            </a:r>
            <a:endParaRPr lang="en-US" dirty="0">
              <a:solidFill>
                <a:srgbClr val="66FFCC"/>
              </a:solidFill>
            </a:endParaRPr>
          </a:p>
        </p:txBody>
      </p:sp>
      <p:pic>
        <p:nvPicPr>
          <p:cNvPr id="2050" name="Picture 2" descr="C:\Program Files\Microsoft Office\MEDIA\CAGCAT10\j0286034.wmf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019800" y="381000"/>
            <a:ext cx="1858963" cy="1791538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7984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2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2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2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2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2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2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2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2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2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2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  <p:bldP spid="28" grpId="0"/>
      <p:bldP spid="28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5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914400"/>
          </a:xfrm>
          <a:noFill/>
          <a:ln w="57150" cmpd="thickThin" algn="ctr">
            <a:solidFill>
              <a:srgbClr val="FF6600"/>
            </a:solidFill>
          </a:ln>
        </p:spPr>
        <p:txBody>
          <a:bodyPr>
            <a:normAutofit fontScale="90000"/>
          </a:bodyPr>
          <a:lstStyle/>
          <a:p>
            <a:r>
              <a:rPr lang="en-CA" sz="4000" b="1" dirty="0"/>
              <a:t>Writing  Basic 1 ~~   Step 1</a:t>
            </a:r>
            <a:br>
              <a:rPr lang="en-CA" sz="4000" b="1" dirty="0"/>
            </a:br>
            <a:endParaRPr lang="en-CA" sz="4000" b="1" dirty="0"/>
          </a:p>
        </p:txBody>
      </p:sp>
      <p:sp>
        <p:nvSpPr>
          <p:cNvPr id="13315" name="Text Box 12"/>
          <p:cNvSpPr txBox="1">
            <a:spLocks noChangeArrowheads="1"/>
          </p:cNvSpPr>
          <p:nvPr/>
        </p:nvSpPr>
        <p:spPr bwMode="auto">
          <a:xfrm>
            <a:off x="762000" y="1676400"/>
            <a:ext cx="7848600" cy="1143001"/>
          </a:xfrm>
          <a:prstGeom prst="rect">
            <a:avLst/>
          </a:prstGeom>
          <a:solidFill>
            <a:srgbClr val="FF66CC">
              <a:alpha val="23921"/>
            </a:srgbClr>
          </a:solidFill>
          <a:ln w="9525" algn="in">
            <a:solidFill>
              <a:srgbClr val="6633CC"/>
            </a:solidFill>
            <a:miter lim="800000"/>
            <a:headEnd/>
            <a:tailEnd/>
          </a:ln>
        </p:spPr>
        <p:txBody>
          <a:bodyPr lIns="36576" tIns="36576" rIns="36576" bIns="36576"/>
          <a:lstStyle/>
          <a:p>
            <a:r>
              <a:rPr lang="en-CA" sz="1050" dirty="0">
                <a:solidFill>
                  <a:srgbClr val="FFFF00"/>
                </a:solidFill>
                <a:latin typeface="Times New Roman" pitchFamily="18" charset="0"/>
              </a:rPr>
              <a:t>  </a:t>
            </a:r>
            <a:r>
              <a:rPr lang="en-CA" sz="2400" dirty="0">
                <a:solidFill>
                  <a:srgbClr val="FFFF00"/>
                </a:solidFill>
                <a:latin typeface="Times New Roman" pitchFamily="18" charset="0"/>
              </a:rPr>
              <a:t> Choose  one (1)  </a:t>
            </a:r>
            <a:r>
              <a:rPr lang="en-CA" sz="2400" dirty="0">
                <a:solidFill>
                  <a:srgbClr val="FF0000"/>
                </a:solidFill>
                <a:latin typeface="Acquaintance" pitchFamily="2" charset="0"/>
              </a:rPr>
              <a:t>time</a:t>
            </a:r>
            <a:r>
              <a:rPr lang="en-CA" sz="2400" dirty="0">
                <a:solidFill>
                  <a:srgbClr val="FFFF00"/>
                </a:solidFill>
                <a:latin typeface="Times New Roman" pitchFamily="18" charset="0"/>
              </a:rPr>
              <a:t>/ </a:t>
            </a:r>
            <a:r>
              <a:rPr lang="en-CA" sz="2400" dirty="0">
                <a:solidFill>
                  <a:srgbClr val="00B050"/>
                </a:solidFill>
                <a:latin typeface="Holy-Ravioli" pitchFamily="2" charset="0"/>
              </a:rPr>
              <a:t>action</a:t>
            </a:r>
            <a:r>
              <a:rPr lang="en-CA" sz="2400" dirty="0">
                <a:solidFill>
                  <a:srgbClr val="FFFF00"/>
                </a:solidFill>
                <a:latin typeface="Times New Roman" pitchFamily="18" charset="0"/>
              </a:rPr>
              <a:t>/  </a:t>
            </a:r>
            <a:r>
              <a:rPr lang="en-CA" sz="1600" dirty="0">
                <a:solidFill>
                  <a:srgbClr val="FF6600"/>
                </a:solidFill>
                <a:latin typeface="Imperfect font" pitchFamily="2" charset="0"/>
              </a:rPr>
              <a:t>motion</a:t>
            </a:r>
            <a:r>
              <a:rPr lang="en-CA" sz="1600" dirty="0">
                <a:solidFill>
                  <a:srgbClr val="FFFF00"/>
                </a:solidFill>
                <a:latin typeface="Times New Roman" pitchFamily="18" charset="0"/>
              </a:rPr>
              <a:t>  </a:t>
            </a:r>
            <a:r>
              <a:rPr lang="en-CA" sz="2400" dirty="0">
                <a:solidFill>
                  <a:srgbClr val="FFFF00"/>
                </a:solidFill>
                <a:latin typeface="Times New Roman" pitchFamily="18" charset="0"/>
              </a:rPr>
              <a:t>/</a:t>
            </a:r>
            <a:r>
              <a:rPr lang="en-CA" sz="2400" dirty="0">
                <a:solidFill>
                  <a:srgbClr val="FF3399"/>
                </a:solidFill>
                <a:latin typeface="Warp 1" pitchFamily="2" charset="0"/>
              </a:rPr>
              <a:t>emotion</a:t>
            </a:r>
            <a:r>
              <a:rPr lang="en-CA" sz="2400" dirty="0">
                <a:solidFill>
                  <a:srgbClr val="FFFF00"/>
                </a:solidFill>
                <a:latin typeface="Times New Roman" pitchFamily="18" charset="0"/>
              </a:rPr>
              <a:t>  	word from the list. Write them in the boxes. </a:t>
            </a:r>
            <a:endParaRPr lang="en-CA" sz="2000" dirty="0">
              <a:solidFill>
                <a:srgbClr val="FFFF00"/>
              </a:solidFill>
            </a:endParaRPr>
          </a:p>
        </p:txBody>
      </p:sp>
      <p:sp>
        <p:nvSpPr>
          <p:cNvPr id="13316" name="Text Box 13"/>
          <p:cNvSpPr txBox="1">
            <a:spLocks noChangeArrowheads="1"/>
          </p:cNvSpPr>
          <p:nvPr/>
        </p:nvSpPr>
        <p:spPr bwMode="auto">
          <a:xfrm>
            <a:off x="1828800" y="2971800"/>
            <a:ext cx="5334000" cy="539750"/>
          </a:xfrm>
          <a:prstGeom prst="rect">
            <a:avLst/>
          </a:prstGeom>
          <a:solidFill>
            <a:srgbClr val="66FFCC"/>
          </a:solidFill>
          <a:ln w="9525" algn="in">
            <a:solidFill>
              <a:srgbClr val="0000FF"/>
            </a:solidFill>
            <a:miter lim="800000"/>
            <a:headEnd/>
            <a:tailEnd/>
          </a:ln>
        </p:spPr>
        <p:txBody>
          <a:bodyPr lIns="36576" tIns="36576" rIns="36576" bIns="36576"/>
          <a:lstStyle/>
          <a:p>
            <a:r>
              <a:rPr lang="en-CA" sz="2200" dirty="0">
                <a:solidFill>
                  <a:srgbClr val="000000"/>
                </a:solidFill>
                <a:latin typeface="Wingdings 2" pitchFamily="18" charset="2"/>
              </a:rPr>
              <a:t>u </a:t>
            </a:r>
            <a:r>
              <a:rPr lang="en-CA" sz="2000" dirty="0">
                <a:solidFill>
                  <a:srgbClr val="FF0000"/>
                </a:solidFill>
                <a:latin typeface="Acquaintance" pitchFamily="2" charset="0"/>
              </a:rPr>
              <a:t>Hour</a:t>
            </a:r>
            <a:r>
              <a:rPr lang="en-CA" sz="2000" dirty="0">
                <a:solidFill>
                  <a:srgbClr val="FFFF00"/>
                </a:solidFill>
                <a:latin typeface="Acquaintance" pitchFamily="2" charset="0"/>
              </a:rPr>
              <a:t>  </a:t>
            </a:r>
            <a:r>
              <a:rPr lang="en-CA" sz="2000" dirty="0">
                <a:solidFill>
                  <a:srgbClr val="000000"/>
                </a:solidFill>
                <a:latin typeface="HYkanB" pitchFamily="18" charset="-127"/>
                <a:ea typeface="HYkanB" pitchFamily="18" charset="-127"/>
              </a:rPr>
              <a:t>/ </a:t>
            </a:r>
            <a:r>
              <a:rPr lang="en-CA" sz="2000" dirty="0">
                <a:solidFill>
                  <a:srgbClr val="00B050"/>
                </a:solidFill>
                <a:latin typeface="Holy-Ravioli" pitchFamily="2" charset="0"/>
                <a:ea typeface="HYkanB" pitchFamily="18" charset="-127"/>
              </a:rPr>
              <a:t>play</a:t>
            </a:r>
            <a:r>
              <a:rPr lang="en-CA" sz="2000" dirty="0">
                <a:solidFill>
                  <a:srgbClr val="000000"/>
                </a:solidFill>
                <a:latin typeface="HYkanB" pitchFamily="18" charset="-127"/>
                <a:ea typeface="HYkanB" pitchFamily="18" charset="-127"/>
              </a:rPr>
              <a:t> /  </a:t>
            </a:r>
            <a:r>
              <a:rPr lang="en-CA" sz="1400" dirty="0">
                <a:solidFill>
                  <a:srgbClr val="FF6600"/>
                </a:solidFill>
                <a:latin typeface="Imperfect font" pitchFamily="2" charset="0"/>
                <a:ea typeface="HYkanB" pitchFamily="18" charset="-127"/>
              </a:rPr>
              <a:t>hitting</a:t>
            </a:r>
            <a:r>
              <a:rPr lang="en-CA" sz="1400" dirty="0">
                <a:solidFill>
                  <a:srgbClr val="000000"/>
                </a:solidFill>
                <a:latin typeface="HYkanB" pitchFamily="18" charset="-127"/>
                <a:ea typeface="HYkanB" pitchFamily="18" charset="-127"/>
              </a:rPr>
              <a:t>  </a:t>
            </a:r>
            <a:r>
              <a:rPr lang="en-CA" sz="2000" dirty="0">
                <a:solidFill>
                  <a:srgbClr val="000000"/>
                </a:solidFill>
                <a:latin typeface="HYkanB" pitchFamily="18" charset="-127"/>
                <a:ea typeface="HYkanB" pitchFamily="18" charset="-127"/>
              </a:rPr>
              <a:t>/</a:t>
            </a:r>
            <a:r>
              <a:rPr lang="en-CA" sz="2000" dirty="0">
                <a:solidFill>
                  <a:srgbClr val="FF3399"/>
                </a:solidFill>
                <a:latin typeface="Warp 1" pitchFamily="2" charset="0"/>
                <a:ea typeface="HYkanB" pitchFamily="18" charset="-127"/>
              </a:rPr>
              <a:t>hard</a:t>
            </a:r>
            <a:endParaRPr lang="en-CA" dirty="0">
              <a:solidFill>
                <a:srgbClr val="FF3399"/>
              </a:solidFill>
              <a:latin typeface="Warp 1" pitchFamily="2" charset="0"/>
            </a:endParaRPr>
          </a:p>
        </p:txBody>
      </p:sp>
      <p:sp>
        <p:nvSpPr>
          <p:cNvPr id="13317" name="Text Box 14"/>
          <p:cNvSpPr txBox="1">
            <a:spLocks noChangeArrowheads="1"/>
          </p:cNvSpPr>
          <p:nvPr/>
        </p:nvSpPr>
        <p:spPr bwMode="auto">
          <a:xfrm>
            <a:off x="1828800" y="4953000"/>
            <a:ext cx="5334000" cy="539750"/>
          </a:xfrm>
          <a:prstGeom prst="rect">
            <a:avLst/>
          </a:prstGeom>
          <a:solidFill>
            <a:srgbClr val="FFFF99"/>
          </a:solidFill>
          <a:ln w="9525" algn="in">
            <a:solidFill>
              <a:srgbClr val="0000FF"/>
            </a:solidFill>
            <a:miter lim="800000"/>
            <a:headEnd/>
            <a:tailEnd/>
          </a:ln>
        </p:spPr>
        <p:txBody>
          <a:bodyPr lIns="36576" tIns="36576" rIns="36576" bIns="36576"/>
          <a:lstStyle/>
          <a:p>
            <a:r>
              <a:rPr lang="en-CA" sz="2200">
                <a:solidFill>
                  <a:srgbClr val="000000"/>
                </a:solidFill>
                <a:latin typeface="Wingdings 2" pitchFamily="18" charset="2"/>
              </a:rPr>
              <a:t>w</a:t>
            </a:r>
            <a:endParaRPr lang="en-CA"/>
          </a:p>
        </p:txBody>
      </p:sp>
      <p:sp>
        <p:nvSpPr>
          <p:cNvPr id="13318" name="Text Box 15"/>
          <p:cNvSpPr txBox="1">
            <a:spLocks noChangeArrowheads="1"/>
          </p:cNvSpPr>
          <p:nvPr/>
        </p:nvSpPr>
        <p:spPr bwMode="auto">
          <a:xfrm>
            <a:off x="1828800" y="4267200"/>
            <a:ext cx="5334000" cy="539750"/>
          </a:xfrm>
          <a:prstGeom prst="rect">
            <a:avLst/>
          </a:prstGeom>
          <a:solidFill>
            <a:srgbClr val="CCECFF"/>
          </a:solidFill>
          <a:ln w="9525" algn="in">
            <a:solidFill>
              <a:srgbClr val="0000FF"/>
            </a:solidFill>
            <a:miter lim="800000"/>
            <a:headEnd/>
            <a:tailEnd/>
          </a:ln>
        </p:spPr>
        <p:txBody>
          <a:bodyPr lIns="36576" tIns="36576" rIns="36576" bIns="36576"/>
          <a:lstStyle/>
          <a:p>
            <a:r>
              <a:rPr lang="en-CA" sz="2200" dirty="0">
                <a:solidFill>
                  <a:srgbClr val="000000"/>
                </a:solidFill>
                <a:latin typeface="Wingdings 2" pitchFamily="18" charset="2"/>
              </a:rPr>
              <a:t>v</a:t>
            </a:r>
            <a:endParaRPr lang="en-CA" dirty="0"/>
          </a:p>
        </p:txBody>
      </p:sp>
      <p:sp>
        <p:nvSpPr>
          <p:cNvPr id="13319" name="Text Box 16"/>
          <p:cNvSpPr txBox="1">
            <a:spLocks noChangeArrowheads="1"/>
          </p:cNvSpPr>
          <p:nvPr/>
        </p:nvSpPr>
        <p:spPr bwMode="auto">
          <a:xfrm>
            <a:off x="1828800" y="5638800"/>
            <a:ext cx="5334000" cy="539750"/>
          </a:xfrm>
          <a:prstGeom prst="rect">
            <a:avLst/>
          </a:prstGeom>
          <a:solidFill>
            <a:srgbClr val="FF99FF"/>
          </a:solidFill>
          <a:ln w="9525" algn="in">
            <a:solidFill>
              <a:srgbClr val="0000FF"/>
            </a:solidFill>
            <a:miter lim="800000"/>
            <a:headEnd/>
            <a:tailEnd/>
          </a:ln>
        </p:spPr>
        <p:txBody>
          <a:bodyPr lIns="36576" tIns="36576" rIns="36576" bIns="36576"/>
          <a:lstStyle/>
          <a:p>
            <a:r>
              <a:rPr lang="en-CA" sz="2200">
                <a:solidFill>
                  <a:srgbClr val="000000"/>
                </a:solidFill>
                <a:latin typeface="Wingdings 2" pitchFamily="18" charset="2"/>
              </a:rPr>
              <a:t>x</a:t>
            </a:r>
            <a:endParaRPr lang="en-CA"/>
          </a:p>
        </p:txBody>
      </p:sp>
      <p:sp>
        <p:nvSpPr>
          <p:cNvPr id="8" name="TextBox 7"/>
          <p:cNvSpPr txBox="1"/>
          <p:nvPr/>
        </p:nvSpPr>
        <p:spPr>
          <a:xfrm>
            <a:off x="1828800" y="3657600"/>
            <a:ext cx="548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Now you do 3 more from your list</a:t>
            </a:r>
          </a:p>
        </p:txBody>
      </p:sp>
    </p:spTree>
    <p:custDataLst>
      <p:tags r:id="rId1"/>
    </p:custDataLst>
  </p:cSld>
  <p:clrMapOvr>
    <a:masterClrMapping/>
  </p:clrMapOvr>
  <p:transition advTm="4594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nimBg="1"/>
      <p:bldP spid="13315" grpId="0" animBg="1"/>
      <p:bldP spid="13316" grpId="0" animBg="1"/>
      <p:bldP spid="13317" grpId="0" animBg="1"/>
      <p:bldP spid="13318" grpId="0" animBg="1"/>
      <p:bldP spid="13319" grpId="0" animBg="1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5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838200"/>
          </a:xfrm>
          <a:noFill/>
          <a:ln w="57150" cmpd="thickThin" algn="ctr">
            <a:solidFill>
              <a:srgbClr val="FF6600"/>
            </a:solidFill>
          </a:ln>
        </p:spPr>
        <p:txBody>
          <a:bodyPr>
            <a:normAutofit fontScale="90000"/>
          </a:bodyPr>
          <a:lstStyle/>
          <a:p>
            <a:r>
              <a:rPr lang="en-CA" sz="4000" b="1" dirty="0"/>
              <a:t> </a:t>
            </a:r>
            <a:br>
              <a:rPr lang="en-CA" sz="4000" b="1" dirty="0"/>
            </a:br>
            <a:r>
              <a:rPr lang="en-CA" sz="4000" b="1" dirty="0"/>
              <a:t>Writing Basic 2  ~~   Step 2</a:t>
            </a:r>
            <a:br>
              <a:rPr lang="en-CA" sz="4000" b="1" dirty="0"/>
            </a:br>
            <a:endParaRPr lang="en-CA" sz="4000" b="1" dirty="0"/>
          </a:p>
        </p:txBody>
      </p:sp>
      <p:sp>
        <p:nvSpPr>
          <p:cNvPr id="14339" name="Text Box 6"/>
          <p:cNvSpPr txBox="1">
            <a:spLocks noChangeArrowheads="1"/>
          </p:cNvSpPr>
          <p:nvPr/>
        </p:nvSpPr>
        <p:spPr bwMode="auto">
          <a:xfrm>
            <a:off x="685800" y="1295400"/>
            <a:ext cx="7696200" cy="1143000"/>
          </a:xfrm>
          <a:prstGeom prst="rect">
            <a:avLst/>
          </a:prstGeom>
          <a:solidFill>
            <a:srgbClr val="000080"/>
          </a:solidFill>
          <a:ln w="9525" algn="in">
            <a:solidFill>
              <a:srgbClr val="6633CC"/>
            </a:solidFill>
            <a:miter lim="800000"/>
            <a:headEnd/>
            <a:tailEnd/>
          </a:ln>
        </p:spPr>
        <p:txBody>
          <a:bodyPr lIns="36576" tIns="36576" rIns="36576" bIns="36576"/>
          <a:lstStyle/>
          <a:p>
            <a:r>
              <a:rPr lang="en-CA" sz="1000" dirty="0">
                <a:solidFill>
                  <a:srgbClr val="FFFF00"/>
                </a:solidFill>
                <a:latin typeface="Times New Roman" pitchFamily="18" charset="0"/>
              </a:rPr>
              <a:t>  </a:t>
            </a:r>
            <a:r>
              <a:rPr lang="en-CA" sz="2200" dirty="0">
                <a:solidFill>
                  <a:srgbClr val="FFFF00"/>
                </a:solidFill>
                <a:latin typeface="Times New Roman" pitchFamily="18" charset="0"/>
              </a:rPr>
              <a:t>Step 2</a:t>
            </a:r>
            <a:r>
              <a:rPr lang="en-CA" sz="2200" dirty="0">
                <a:solidFill>
                  <a:srgbClr val="FFFF00"/>
                </a:solidFill>
                <a:latin typeface="Rubber Walls" pitchFamily="2" charset="0"/>
              </a:rPr>
              <a:t> </a:t>
            </a:r>
            <a:r>
              <a:rPr lang="en-CA" sz="2000" dirty="0">
                <a:solidFill>
                  <a:srgbClr val="FFFF00"/>
                </a:solidFill>
                <a:latin typeface="Rubber Walls" pitchFamily="2" charset="0"/>
              </a:rPr>
              <a:t>Make a sentence with each of the four words. </a:t>
            </a:r>
            <a:endParaRPr lang="en-CA" sz="2200" dirty="0">
              <a:solidFill>
                <a:srgbClr val="FFFF00"/>
              </a:solidFill>
              <a:latin typeface="Rubber Walls" pitchFamily="2" charset="0"/>
            </a:endParaRPr>
          </a:p>
          <a:p>
            <a:pPr algn="ctr"/>
            <a:r>
              <a:rPr lang="en-CA" sz="2200" dirty="0">
                <a:solidFill>
                  <a:srgbClr val="FFFF00"/>
                </a:solidFill>
                <a:latin typeface="Rubber Walls" pitchFamily="2" charset="0"/>
              </a:rPr>
              <a:t>Write them in the boxes below. </a:t>
            </a:r>
          </a:p>
          <a:p>
            <a:pPr algn="ctr"/>
            <a:r>
              <a:rPr lang="en-CA" sz="2200" u="sng" dirty="0">
                <a:solidFill>
                  <a:srgbClr val="66FFCC"/>
                </a:solidFill>
                <a:latin typeface="Aharoni" pitchFamily="2" charset="-79"/>
                <a:cs typeface="Aharoni" pitchFamily="2" charset="-79"/>
              </a:rPr>
              <a:t>You can mix the order of the words to help you.</a:t>
            </a:r>
            <a:endParaRPr lang="en-CA" dirty="0">
              <a:solidFill>
                <a:srgbClr val="66FFCC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4340" name="Text Box 7"/>
          <p:cNvSpPr txBox="1">
            <a:spLocks noChangeArrowheads="1"/>
          </p:cNvSpPr>
          <p:nvPr/>
        </p:nvSpPr>
        <p:spPr bwMode="auto">
          <a:xfrm>
            <a:off x="685800" y="2430463"/>
            <a:ext cx="7696200" cy="541337"/>
          </a:xfrm>
          <a:prstGeom prst="rect">
            <a:avLst/>
          </a:prstGeom>
          <a:solidFill>
            <a:srgbClr val="FFFF00"/>
          </a:solidFill>
          <a:ln w="9525" algn="in">
            <a:solidFill>
              <a:srgbClr val="0000FF"/>
            </a:solidFill>
            <a:miter lim="800000"/>
            <a:headEnd/>
            <a:tailEnd/>
          </a:ln>
        </p:spPr>
        <p:txBody>
          <a:bodyPr lIns="36576" tIns="36576" rIns="36576" bIns="36576"/>
          <a:lstStyle/>
          <a:p>
            <a:r>
              <a:rPr lang="en-CA" sz="2400" dirty="0">
                <a:solidFill>
                  <a:srgbClr val="000000"/>
                </a:solidFill>
                <a:latin typeface="Wingdings 2" pitchFamily="18" charset="2"/>
              </a:rPr>
              <a:t>u</a:t>
            </a:r>
            <a:r>
              <a:rPr lang="en-CA" sz="2400" dirty="0">
                <a:solidFill>
                  <a:srgbClr val="000000"/>
                </a:solidFill>
                <a:latin typeface="HYkanB" pitchFamily="18" charset="-127"/>
                <a:ea typeface="HYkanB" pitchFamily="18" charset="-127"/>
              </a:rPr>
              <a:t> At five </a:t>
            </a:r>
            <a:r>
              <a:rPr lang="en-CA" sz="2400" u="sng" dirty="0">
                <a:solidFill>
                  <a:srgbClr val="000000"/>
                </a:solidFill>
                <a:latin typeface="HYkanB" pitchFamily="18" charset="-127"/>
                <a:ea typeface="HYkanB" pitchFamily="18" charset="-127"/>
              </a:rPr>
              <a:t>o'clock</a:t>
            </a:r>
            <a:r>
              <a:rPr lang="en-CA" sz="2400" dirty="0">
                <a:solidFill>
                  <a:srgbClr val="000000"/>
                </a:solidFill>
                <a:latin typeface="HYkanB" pitchFamily="18" charset="-127"/>
                <a:ea typeface="HYkanB" pitchFamily="18" charset="-127"/>
              </a:rPr>
              <a:t> I </a:t>
            </a:r>
            <a:r>
              <a:rPr lang="en-CA" sz="2400" u="sng" dirty="0">
                <a:solidFill>
                  <a:srgbClr val="000000"/>
                </a:solidFill>
                <a:latin typeface="HYkanB" pitchFamily="18" charset="-127"/>
                <a:ea typeface="HYkanB" pitchFamily="18" charset="-127"/>
              </a:rPr>
              <a:t>play</a:t>
            </a:r>
            <a:r>
              <a:rPr lang="en-CA" sz="2400" dirty="0">
                <a:solidFill>
                  <a:srgbClr val="000000"/>
                </a:solidFill>
                <a:latin typeface="HYkanB" pitchFamily="18" charset="-127"/>
                <a:ea typeface="HYkanB" pitchFamily="18" charset="-127"/>
              </a:rPr>
              <a:t> baseball, </a:t>
            </a:r>
            <a:r>
              <a:rPr lang="en-CA" sz="2400" u="sng" dirty="0">
                <a:solidFill>
                  <a:srgbClr val="000000"/>
                </a:solidFill>
                <a:latin typeface="HYkanB" pitchFamily="18" charset="-127"/>
                <a:ea typeface="HYkanB" pitchFamily="18" charset="-127"/>
              </a:rPr>
              <a:t>hitting</a:t>
            </a:r>
            <a:r>
              <a:rPr lang="en-CA" sz="2400" dirty="0">
                <a:solidFill>
                  <a:srgbClr val="000000"/>
                </a:solidFill>
                <a:latin typeface="HYkanB" pitchFamily="18" charset="-127"/>
                <a:ea typeface="HYkanB" pitchFamily="18" charset="-127"/>
              </a:rPr>
              <a:t> the ball </a:t>
            </a:r>
            <a:r>
              <a:rPr lang="en-CA" sz="2400" u="sng" dirty="0">
                <a:solidFill>
                  <a:srgbClr val="000000"/>
                </a:solidFill>
                <a:latin typeface="HYkanB" pitchFamily="18" charset="-127"/>
                <a:ea typeface="HYkanB" pitchFamily="18" charset="-127"/>
              </a:rPr>
              <a:t>hard</a:t>
            </a:r>
            <a:r>
              <a:rPr lang="en-CA" sz="2400" dirty="0">
                <a:solidFill>
                  <a:srgbClr val="000000"/>
                </a:solidFill>
                <a:latin typeface="HYkanB" pitchFamily="18" charset="-127"/>
                <a:ea typeface="HYkanB" pitchFamily="18" charset="-127"/>
              </a:rPr>
              <a:t>. </a:t>
            </a:r>
            <a:endParaRPr lang="en-CA" sz="2000" dirty="0"/>
          </a:p>
        </p:txBody>
      </p:sp>
      <p:sp>
        <p:nvSpPr>
          <p:cNvPr id="14341" name="Text Box 8"/>
          <p:cNvSpPr txBox="1">
            <a:spLocks noChangeArrowheads="1"/>
          </p:cNvSpPr>
          <p:nvPr/>
        </p:nvSpPr>
        <p:spPr bwMode="auto">
          <a:xfrm>
            <a:off x="685800" y="3506787"/>
            <a:ext cx="7696200" cy="539750"/>
          </a:xfrm>
          <a:prstGeom prst="rect">
            <a:avLst/>
          </a:prstGeom>
          <a:solidFill>
            <a:srgbClr val="00B050"/>
          </a:solidFill>
          <a:ln w="9525" algn="in">
            <a:solidFill>
              <a:srgbClr val="0000FF"/>
            </a:solidFill>
            <a:miter lim="800000"/>
            <a:headEnd/>
            <a:tailEnd/>
          </a:ln>
        </p:spPr>
        <p:txBody>
          <a:bodyPr lIns="36576" tIns="36576" rIns="36576" bIns="36576"/>
          <a:lstStyle/>
          <a:p>
            <a:r>
              <a:rPr lang="en-CA" sz="2200" dirty="0">
                <a:solidFill>
                  <a:srgbClr val="000000"/>
                </a:solidFill>
                <a:latin typeface="Wingdings 2" pitchFamily="18" charset="2"/>
              </a:rPr>
              <a:t>v</a:t>
            </a:r>
            <a:endParaRPr lang="en-CA" dirty="0"/>
          </a:p>
        </p:txBody>
      </p:sp>
      <p:sp>
        <p:nvSpPr>
          <p:cNvPr id="14342" name="Text Box 9"/>
          <p:cNvSpPr txBox="1">
            <a:spLocks noChangeArrowheads="1"/>
          </p:cNvSpPr>
          <p:nvPr/>
        </p:nvSpPr>
        <p:spPr bwMode="auto">
          <a:xfrm>
            <a:off x="685800" y="4040187"/>
            <a:ext cx="7696200" cy="539750"/>
          </a:xfrm>
          <a:prstGeom prst="rect">
            <a:avLst/>
          </a:prstGeom>
          <a:solidFill>
            <a:srgbClr val="00B0F0"/>
          </a:solidFill>
          <a:ln w="9525" algn="in">
            <a:solidFill>
              <a:srgbClr val="0000FF"/>
            </a:solidFill>
            <a:miter lim="800000"/>
            <a:headEnd/>
            <a:tailEnd/>
          </a:ln>
        </p:spPr>
        <p:txBody>
          <a:bodyPr lIns="36576" tIns="36576" rIns="36576" bIns="36576"/>
          <a:lstStyle/>
          <a:p>
            <a:r>
              <a:rPr lang="en-CA" sz="2200">
                <a:solidFill>
                  <a:srgbClr val="000000"/>
                </a:solidFill>
                <a:latin typeface="Wingdings 2" pitchFamily="18" charset="2"/>
              </a:rPr>
              <a:t>w</a:t>
            </a:r>
            <a:endParaRPr lang="en-CA"/>
          </a:p>
        </p:txBody>
      </p:sp>
      <p:sp>
        <p:nvSpPr>
          <p:cNvPr id="14343" name="Text Box 10"/>
          <p:cNvSpPr txBox="1">
            <a:spLocks noChangeArrowheads="1"/>
          </p:cNvSpPr>
          <p:nvPr/>
        </p:nvSpPr>
        <p:spPr bwMode="auto">
          <a:xfrm>
            <a:off x="685800" y="4573587"/>
            <a:ext cx="7696200" cy="539750"/>
          </a:xfrm>
          <a:prstGeom prst="rect">
            <a:avLst/>
          </a:prstGeom>
          <a:solidFill>
            <a:srgbClr val="FF9933"/>
          </a:solidFill>
          <a:ln w="9525" algn="in">
            <a:solidFill>
              <a:srgbClr val="0000FF"/>
            </a:solidFill>
            <a:miter lim="800000"/>
            <a:headEnd/>
            <a:tailEnd/>
          </a:ln>
        </p:spPr>
        <p:txBody>
          <a:bodyPr lIns="36576" tIns="36576" rIns="36576" bIns="36576"/>
          <a:lstStyle/>
          <a:p>
            <a:r>
              <a:rPr lang="en-CA" sz="2200">
                <a:solidFill>
                  <a:srgbClr val="000000"/>
                </a:solidFill>
                <a:latin typeface="Wingdings 2" pitchFamily="18" charset="2"/>
              </a:rPr>
              <a:t>x</a:t>
            </a:r>
            <a:endParaRPr lang="en-CA"/>
          </a:p>
        </p:txBody>
      </p:sp>
      <p:sp>
        <p:nvSpPr>
          <p:cNvPr id="14344" name="Text Box 11"/>
          <p:cNvSpPr txBox="1">
            <a:spLocks noChangeArrowheads="1"/>
          </p:cNvSpPr>
          <p:nvPr/>
        </p:nvSpPr>
        <p:spPr bwMode="auto">
          <a:xfrm>
            <a:off x="685800" y="5113337"/>
            <a:ext cx="7696200" cy="533400"/>
          </a:xfrm>
          <a:prstGeom prst="rect">
            <a:avLst/>
          </a:prstGeom>
          <a:solidFill>
            <a:srgbClr val="FF3399">
              <a:alpha val="27843"/>
            </a:srgbClr>
          </a:solidFill>
          <a:ln w="9525" algn="in">
            <a:solidFill>
              <a:srgbClr val="0000FF"/>
            </a:solidFill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en-CA" sz="1400" dirty="0">
              <a:solidFill>
                <a:srgbClr val="FFFF00"/>
              </a:solidFill>
              <a:latin typeface="Ryan's Rotten Writing" pitchFamily="2" charset="0"/>
            </a:endParaRPr>
          </a:p>
          <a:p>
            <a:r>
              <a:rPr lang="en-CA" sz="1400" dirty="0">
                <a:solidFill>
                  <a:srgbClr val="FFFF00"/>
                </a:solidFill>
                <a:latin typeface="Ryan's Rotten Writing" pitchFamily="2" charset="0"/>
              </a:rPr>
              <a:t>Step 3     Read them out loud in front of the class.</a:t>
            </a:r>
            <a:endParaRPr lang="en-CA" sz="1100" dirty="0">
              <a:solidFill>
                <a:srgbClr val="FFFF00"/>
              </a:solidFill>
              <a:latin typeface="Ryan's Rotten Writing" pitchFamily="2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685800" y="2971800"/>
            <a:ext cx="7696200" cy="457200"/>
          </a:xfrm>
          <a:prstGeom prst="rect">
            <a:avLst/>
          </a:prstGeom>
          <a:solidFill>
            <a:schemeClr val="accent1"/>
          </a:solidFill>
          <a:ln w="9525" algn="in">
            <a:solidFill>
              <a:srgbClr val="0000FF"/>
            </a:solidFill>
            <a:miter lim="800000"/>
            <a:headEnd/>
            <a:tailEnd/>
          </a:ln>
        </p:spPr>
        <p:txBody>
          <a:bodyPr lIns="36576" tIns="36576" rIns="36576" bIns="36576"/>
          <a:lstStyle/>
          <a:p>
            <a:pPr algn="ctr"/>
            <a:r>
              <a:rPr lang="en-CA" sz="2800" dirty="0">
                <a:solidFill>
                  <a:srgbClr val="000000"/>
                </a:solidFill>
                <a:latin typeface="Will" pitchFamily="2" charset="0"/>
              </a:rPr>
              <a:t>  Try three by yourself</a:t>
            </a:r>
            <a:endParaRPr lang="en-CA" sz="2400" dirty="0">
              <a:latin typeface="Will" pitchFamily="2" charset="0"/>
            </a:endParaRPr>
          </a:p>
        </p:txBody>
      </p:sp>
    </p:spTree>
    <p:custDataLst>
      <p:tags r:id="rId1"/>
    </p:custDataLst>
  </p:cSld>
  <p:clrMapOvr>
    <a:masterClrMapping/>
  </p:clrMapOvr>
  <p:transition advTm="5416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nimBg="1"/>
      <p:bldP spid="14339" grpId="0" animBg="1"/>
      <p:bldP spid="14340" grpId="0" animBg="1"/>
      <p:bldP spid="14341" grpId="0" animBg="1"/>
      <p:bldP spid="14342" grpId="0" animBg="1"/>
      <p:bldP spid="14343" grpId="0" animBg="1"/>
      <p:bldP spid="14344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457200" y="171450"/>
            <a:ext cx="8280400" cy="622935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r>
              <a:rPr lang="en-CA" sz="24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value of words</a:t>
            </a:r>
          </a:p>
          <a:p>
            <a:endParaRPr lang="en-CA" sz="2400" dirty="0">
              <a:solidFill>
                <a:srgbClr val="FF0000"/>
              </a:solidFill>
              <a:latin typeface="Times New Roman" pitchFamily="18" charset="0"/>
            </a:endParaRPr>
          </a:p>
          <a:p>
            <a:r>
              <a:rPr lang="en-CA" sz="3200" b="1" dirty="0">
                <a:solidFill>
                  <a:srgbClr val="FF0000"/>
                </a:solidFill>
                <a:latin typeface="Ruffian bold" pitchFamily="2" charset="0"/>
                <a:cs typeface="Times New Roman"/>
              </a:rPr>
              <a:t>§</a:t>
            </a:r>
            <a:r>
              <a:rPr lang="en-CA"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§</a:t>
            </a:r>
            <a:r>
              <a:rPr lang="en-CA" sz="2000" dirty="0">
                <a:solidFill>
                  <a:srgbClr val="FF0000"/>
                </a:solidFill>
                <a:latin typeface="Times New Roman"/>
                <a:cs typeface="Times New Roman"/>
              </a:rPr>
              <a:t>    </a:t>
            </a:r>
            <a:r>
              <a:rPr lang="en-CA" sz="3200" dirty="0">
                <a:solidFill>
                  <a:srgbClr val="66FFCC"/>
                </a:solidFill>
                <a:latin typeface="Basic Sans SF" pitchFamily="2" charset="0"/>
              </a:rPr>
              <a:t>Developing</a:t>
            </a:r>
            <a:r>
              <a:rPr lang="en-CA" sz="3200" dirty="0">
                <a:solidFill>
                  <a:srgbClr val="FF0000"/>
                </a:solidFill>
                <a:latin typeface="Basic Sans SF" pitchFamily="2" charset="0"/>
              </a:rPr>
              <a:t> </a:t>
            </a:r>
            <a:r>
              <a:rPr lang="en-CA" sz="3200" dirty="0">
                <a:solidFill>
                  <a:srgbClr val="FFFF00"/>
                </a:solidFill>
                <a:latin typeface="Basic Sans SF" pitchFamily="2" charset="0"/>
              </a:rPr>
              <a:t>vocabulary</a:t>
            </a:r>
            <a:r>
              <a:rPr lang="en-CA" sz="3200" dirty="0">
                <a:solidFill>
                  <a:srgbClr val="FF0000"/>
                </a:solidFill>
                <a:latin typeface="Basic Sans SF" pitchFamily="2" charset="0"/>
              </a:rPr>
              <a:t> </a:t>
            </a:r>
            <a:r>
              <a:rPr lang="en-CA" sz="3200" dirty="0">
                <a:solidFill>
                  <a:srgbClr val="66FFCC"/>
                </a:solidFill>
                <a:latin typeface="Basic Sans SF" pitchFamily="2" charset="0"/>
              </a:rPr>
              <a:t>to give </a:t>
            </a:r>
          </a:p>
          <a:p>
            <a:r>
              <a:rPr lang="en-CA" sz="3200" dirty="0">
                <a:solidFill>
                  <a:srgbClr val="FF0000"/>
                </a:solidFill>
                <a:latin typeface="Basic Sans SF" pitchFamily="2" charset="0"/>
              </a:rPr>
              <a:t>	</a:t>
            </a:r>
            <a:r>
              <a:rPr lang="en-CA" sz="3200" dirty="0">
                <a:solidFill>
                  <a:srgbClr val="FFFF00"/>
                </a:solidFill>
                <a:latin typeface="Basic Sans SF" pitchFamily="2" charset="0"/>
              </a:rPr>
              <a:t>better understanding </a:t>
            </a:r>
            <a:r>
              <a:rPr lang="en-CA" sz="3200" dirty="0">
                <a:solidFill>
                  <a:srgbClr val="66FFCC"/>
                </a:solidFill>
                <a:latin typeface="Basic Sans SF" pitchFamily="2" charset="0"/>
              </a:rPr>
              <a:t>of other words</a:t>
            </a:r>
          </a:p>
          <a:p>
            <a:endParaRPr lang="en-CA" sz="3200" dirty="0">
              <a:solidFill>
                <a:srgbClr val="66FFCC"/>
              </a:solidFill>
              <a:latin typeface="Basic Sans SF" pitchFamily="2" charset="0"/>
            </a:endParaRPr>
          </a:p>
          <a:p>
            <a:endParaRPr lang="en-CA" dirty="0">
              <a:solidFill>
                <a:srgbClr val="FF0000"/>
              </a:solidFill>
              <a:latin typeface="Ruffian bold" pitchFamily="2" charset="0"/>
            </a:endParaRPr>
          </a:p>
          <a:p>
            <a:r>
              <a:rPr lang="en-CA" sz="3200" b="1" dirty="0">
                <a:solidFill>
                  <a:srgbClr val="FF0000"/>
                </a:solidFill>
                <a:latin typeface="Ruffian bold" pitchFamily="2" charset="0"/>
                <a:cs typeface="Times New Roman"/>
              </a:rPr>
              <a:t>§</a:t>
            </a:r>
            <a:r>
              <a:rPr lang="en-CA"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§</a:t>
            </a:r>
            <a:r>
              <a:rPr lang="en-CA" sz="3200" dirty="0">
                <a:solidFill>
                  <a:srgbClr val="FF0000"/>
                </a:solidFill>
                <a:latin typeface="Times New Roman"/>
                <a:cs typeface="Times New Roman"/>
              </a:rPr>
              <a:t>   </a:t>
            </a:r>
            <a:r>
              <a:rPr lang="en-CA" sz="3200" dirty="0">
                <a:solidFill>
                  <a:srgbClr val="66FFCC"/>
                </a:solidFill>
                <a:latin typeface="Basic Sans SF" pitchFamily="2" charset="0"/>
              </a:rPr>
              <a:t>Developing</a:t>
            </a:r>
            <a:r>
              <a:rPr lang="en-CA" sz="3200" dirty="0">
                <a:solidFill>
                  <a:srgbClr val="FF0000"/>
                </a:solidFill>
                <a:latin typeface="Basic Sans SF" pitchFamily="2" charset="0"/>
              </a:rPr>
              <a:t> </a:t>
            </a:r>
            <a:r>
              <a:rPr lang="en-CA" sz="3200" dirty="0">
                <a:solidFill>
                  <a:srgbClr val="FFFF00"/>
                </a:solidFill>
                <a:latin typeface="Basic Sans SF" pitchFamily="2" charset="0"/>
              </a:rPr>
              <a:t>links to emotion </a:t>
            </a:r>
            <a:r>
              <a:rPr lang="en-CA" sz="3200" dirty="0">
                <a:solidFill>
                  <a:srgbClr val="66FFCC"/>
                </a:solidFill>
                <a:latin typeface="Basic Sans SF" pitchFamily="2" charset="0"/>
              </a:rPr>
              <a:t>words for </a:t>
            </a:r>
          </a:p>
          <a:p>
            <a:r>
              <a:rPr lang="en-CA" sz="3200" dirty="0">
                <a:solidFill>
                  <a:srgbClr val="66FFCC"/>
                </a:solidFill>
                <a:latin typeface="Basic Sans SF" pitchFamily="2" charset="0"/>
              </a:rPr>
              <a:t>	</a:t>
            </a:r>
            <a:r>
              <a:rPr lang="en-CA" sz="3200" dirty="0">
                <a:solidFill>
                  <a:srgbClr val="FFFF00"/>
                </a:solidFill>
                <a:latin typeface="Basic Sans SF" pitchFamily="2" charset="0"/>
              </a:rPr>
              <a:t>faster vocabulary building</a:t>
            </a:r>
          </a:p>
          <a:p>
            <a:endParaRPr lang="en-CA" dirty="0">
              <a:solidFill>
                <a:srgbClr val="FFFF00"/>
              </a:solidFill>
              <a:latin typeface="Basic Sans SF" pitchFamily="2" charset="0"/>
            </a:endParaRPr>
          </a:p>
          <a:p>
            <a:r>
              <a:rPr lang="en-CA" dirty="0">
                <a:solidFill>
                  <a:srgbClr val="FF0000"/>
                </a:solidFill>
                <a:latin typeface="Ruffian bold" pitchFamily="2" charset="0"/>
              </a:rPr>
              <a:t> </a:t>
            </a:r>
          </a:p>
          <a:p>
            <a:r>
              <a:rPr lang="en-CA" sz="3200" b="1" dirty="0">
                <a:solidFill>
                  <a:srgbClr val="FF0000"/>
                </a:solidFill>
                <a:latin typeface="Ruffian bold" pitchFamily="2" charset="0"/>
                <a:cs typeface="Times New Roman"/>
              </a:rPr>
              <a:t>§</a:t>
            </a:r>
            <a:r>
              <a:rPr lang="en-CA"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§</a:t>
            </a:r>
            <a:r>
              <a:rPr lang="en-CA" sz="3200" dirty="0">
                <a:solidFill>
                  <a:srgbClr val="FF0000"/>
                </a:solidFill>
                <a:latin typeface="Times New Roman"/>
                <a:cs typeface="Times New Roman"/>
              </a:rPr>
              <a:t>    </a:t>
            </a:r>
            <a:r>
              <a:rPr lang="en-CA" sz="3200" dirty="0">
                <a:solidFill>
                  <a:srgbClr val="66FFCC"/>
                </a:solidFill>
                <a:latin typeface="Basic Sans SF" pitchFamily="2" charset="0"/>
              </a:rPr>
              <a:t>Developing</a:t>
            </a:r>
            <a:r>
              <a:rPr lang="en-CA" sz="3200" dirty="0">
                <a:solidFill>
                  <a:srgbClr val="FF0000"/>
                </a:solidFill>
                <a:latin typeface="Basic Sans SF" pitchFamily="2" charset="0"/>
              </a:rPr>
              <a:t> </a:t>
            </a:r>
            <a:r>
              <a:rPr lang="en-CA" sz="3200" dirty="0">
                <a:solidFill>
                  <a:srgbClr val="FFFF00"/>
                </a:solidFill>
                <a:latin typeface="Basic Sans SF" pitchFamily="2" charset="0"/>
              </a:rPr>
              <a:t>better verbalization </a:t>
            </a:r>
            <a:r>
              <a:rPr lang="en-CA" sz="3200" dirty="0">
                <a:solidFill>
                  <a:srgbClr val="66FFCC"/>
                </a:solidFill>
                <a:latin typeface="Basic Sans SF" pitchFamily="2" charset="0"/>
              </a:rPr>
              <a:t>of </a:t>
            </a:r>
          </a:p>
          <a:p>
            <a:r>
              <a:rPr lang="en-CA" sz="3200" dirty="0">
                <a:solidFill>
                  <a:srgbClr val="66FFCC"/>
                </a:solidFill>
                <a:latin typeface="Basic Sans SF" pitchFamily="2" charset="0"/>
              </a:rPr>
              <a:t>   	emotion</a:t>
            </a:r>
            <a:r>
              <a:rPr lang="en-CA" sz="3200" dirty="0">
                <a:solidFill>
                  <a:srgbClr val="FF0000"/>
                </a:solidFill>
                <a:latin typeface="Basic Sans SF" pitchFamily="2" charset="0"/>
              </a:rPr>
              <a:t> </a:t>
            </a:r>
            <a:r>
              <a:rPr lang="en-CA" sz="3200" dirty="0">
                <a:solidFill>
                  <a:srgbClr val="FFFF00"/>
                </a:solidFill>
                <a:latin typeface="Basic Sans SF" pitchFamily="2" charset="0"/>
              </a:rPr>
              <a:t>in conversation</a:t>
            </a:r>
            <a:r>
              <a:rPr lang="en-CA" sz="3200" dirty="0">
                <a:solidFill>
                  <a:srgbClr val="FF0000"/>
                </a:solidFill>
                <a:latin typeface="Basic Sans SF" pitchFamily="2" charset="0"/>
              </a:rPr>
              <a:t>. </a:t>
            </a:r>
            <a:endParaRPr lang="en-CA" dirty="0">
              <a:solidFill>
                <a:srgbClr val="FF0000"/>
              </a:solidFill>
              <a:latin typeface="Basic Sans SF" pitchFamily="2" charset="0"/>
            </a:endParaRPr>
          </a:p>
          <a:p>
            <a:endParaRPr lang="en-CA" dirty="0">
              <a:solidFill>
                <a:srgbClr val="FF0000"/>
              </a:solidFill>
              <a:latin typeface="Ruffian bold" pitchFamily="2" charset="0"/>
            </a:endParaRPr>
          </a:p>
          <a:p>
            <a:endParaRPr lang="en-CA" dirty="0">
              <a:solidFill>
                <a:srgbClr val="FF0000"/>
              </a:solidFill>
              <a:latin typeface="Ruffian bold" pitchFamily="2" charset="0"/>
            </a:endParaRPr>
          </a:p>
          <a:p>
            <a:endParaRPr lang="en-CA" sz="2400" dirty="0">
              <a:solidFill>
                <a:srgbClr val="FF0000"/>
              </a:solidFill>
              <a:latin typeface="Times New Roman" pitchFamily="18" charset="0"/>
            </a:endParaRPr>
          </a:p>
          <a:p>
            <a:endParaRPr lang="en-CA" sz="2400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advTm="17909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88008"/>
          </a:xfrm>
        </p:spPr>
        <p:txBody>
          <a:bodyPr/>
          <a:lstStyle/>
          <a:p>
            <a:endParaRPr lang="en-CA" sz="3200" dirty="0">
              <a:solidFill>
                <a:srgbClr val="FFFF00"/>
              </a:solidFill>
              <a:latin typeface="Basic Sans SF" pitchFamily="2" charset="0"/>
            </a:endParaRPr>
          </a:p>
          <a:p>
            <a:r>
              <a:rPr lang="en-CA" sz="3200" dirty="0">
                <a:solidFill>
                  <a:srgbClr val="FFFF00"/>
                </a:solidFill>
                <a:latin typeface="Basic Sans SF" pitchFamily="2" charset="0"/>
              </a:rPr>
              <a:t>Emotion</a:t>
            </a:r>
            <a:r>
              <a:rPr lang="en-CA" sz="3200" dirty="0">
                <a:solidFill>
                  <a:srgbClr val="FF0000"/>
                </a:solidFill>
                <a:latin typeface="Basic Sans SF" pitchFamily="2" charset="0"/>
              </a:rPr>
              <a:t> </a:t>
            </a:r>
            <a:r>
              <a:rPr lang="en-CA" sz="3200" dirty="0">
                <a:solidFill>
                  <a:srgbClr val="66FFCC"/>
                </a:solidFill>
                <a:latin typeface="Basic Sans SF" pitchFamily="2" charset="0"/>
              </a:rPr>
              <a:t>accounts for a </a:t>
            </a:r>
            <a:r>
              <a:rPr lang="en-CA" sz="3200" dirty="0">
                <a:solidFill>
                  <a:srgbClr val="FFFF00"/>
                </a:solidFill>
                <a:latin typeface="Basic Sans SF" pitchFamily="2" charset="0"/>
              </a:rPr>
              <a:t>large part </a:t>
            </a:r>
            <a:r>
              <a:rPr lang="en-CA" sz="3200" dirty="0">
                <a:solidFill>
                  <a:srgbClr val="66FFCC"/>
                </a:solidFill>
                <a:latin typeface="Basic Sans SF" pitchFamily="2" charset="0"/>
              </a:rPr>
              <a:t>of</a:t>
            </a:r>
            <a:r>
              <a:rPr lang="en-CA" sz="3200" dirty="0">
                <a:solidFill>
                  <a:srgbClr val="FF0000"/>
                </a:solidFill>
                <a:latin typeface="Basic Sans SF" pitchFamily="2" charset="0"/>
              </a:rPr>
              <a:t> 			</a:t>
            </a:r>
            <a:r>
              <a:rPr lang="en-CA" sz="3200" dirty="0">
                <a:solidFill>
                  <a:srgbClr val="FFFF00"/>
                </a:solidFill>
                <a:latin typeface="Basic Sans SF" pitchFamily="2" charset="0"/>
              </a:rPr>
              <a:t>communication</a:t>
            </a:r>
            <a:r>
              <a:rPr lang="en-CA" sz="3200" dirty="0">
                <a:solidFill>
                  <a:srgbClr val="FF0000"/>
                </a:solidFill>
                <a:latin typeface="Basic Sans SF" pitchFamily="2" charset="0"/>
              </a:rPr>
              <a:t>. </a:t>
            </a:r>
          </a:p>
          <a:p>
            <a:endParaRPr lang="en-CA" sz="2800" dirty="0">
              <a:solidFill>
                <a:srgbClr val="FF0000"/>
              </a:solidFill>
              <a:latin typeface="Times New Roman" pitchFamily="18" charset="0"/>
            </a:endParaRPr>
          </a:p>
          <a:p>
            <a:endParaRPr lang="en-CA" sz="2800" dirty="0">
              <a:solidFill>
                <a:srgbClr val="FF0000"/>
              </a:solidFill>
              <a:latin typeface="Times New Roman" pitchFamily="18" charset="0"/>
            </a:endParaRPr>
          </a:p>
          <a:p>
            <a:r>
              <a:rPr lang="en-CA" sz="3200" dirty="0">
                <a:solidFill>
                  <a:srgbClr val="66FFCC"/>
                </a:solidFill>
                <a:latin typeface="Basic Sans SF" pitchFamily="2" charset="0"/>
              </a:rPr>
              <a:t>Therefore the need to understand the emotional values of words is vital for </a:t>
            </a:r>
            <a:r>
              <a:rPr lang="en-CA" sz="3600" dirty="0">
                <a:solidFill>
                  <a:srgbClr val="FFFF00"/>
                </a:solidFill>
                <a:latin typeface="Basic Sans SF" pitchFamily="2" charset="0"/>
              </a:rPr>
              <a:t>communication</a:t>
            </a:r>
            <a:r>
              <a:rPr lang="en-CA" sz="3600" dirty="0">
                <a:solidFill>
                  <a:srgbClr val="66FFCC"/>
                </a:solidFill>
                <a:latin typeface="Basic Sans SF" pitchFamily="2" charset="0"/>
              </a:rPr>
              <a:t> </a:t>
            </a:r>
            <a:r>
              <a:rPr lang="en-CA" sz="3200" dirty="0">
                <a:solidFill>
                  <a:srgbClr val="66FFCC"/>
                </a:solidFill>
                <a:latin typeface="Basic Sans SF" pitchFamily="2" charset="0"/>
              </a:rPr>
              <a:t>in ANY language</a:t>
            </a:r>
            <a:r>
              <a:rPr lang="en-CA" sz="2400" dirty="0">
                <a:solidFill>
                  <a:srgbClr val="66FFCC"/>
                </a:solidFill>
                <a:latin typeface="Basic Sans SF" pitchFamily="2" charset="0"/>
              </a:rPr>
              <a:t>.   </a:t>
            </a:r>
            <a:endParaRPr lang="en-CA" sz="2800" dirty="0">
              <a:solidFill>
                <a:srgbClr val="66FFCC"/>
              </a:solidFill>
              <a:latin typeface="Basic Sans SF" pitchFamily="2" charset="0"/>
            </a:endParaRPr>
          </a:p>
        </p:txBody>
      </p:sp>
    </p:spTree>
  </p:cSld>
  <p:clrMapOvr>
    <a:masterClrMapping/>
  </p:clrMapOvr>
  <p:transition advTm="13728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CA" sz="2800" dirty="0">
                <a:solidFill>
                  <a:srgbClr val="FFFF00"/>
                </a:solidFill>
              </a:rPr>
              <a:t>The idea behind the 100 words is to ....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CA" sz="2800" dirty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CA" sz="2800" dirty="0">
                <a:solidFill>
                  <a:srgbClr val="FFFF00"/>
                </a:solidFill>
              </a:rPr>
              <a:t>know how many words or depth of         		vocabulary a student has. </a:t>
            </a:r>
          </a:p>
          <a:p>
            <a:pPr eaLnBrk="1" hangingPunct="1">
              <a:lnSpc>
                <a:spcPct val="80000"/>
              </a:lnSpc>
            </a:pPr>
            <a:endParaRPr lang="en-CA" sz="2800" dirty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CA" sz="2800" dirty="0">
                <a:solidFill>
                  <a:srgbClr val="FFFF00"/>
                </a:solidFill>
              </a:rPr>
              <a:t>use the words to give emotional values to 		the words from a base.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CA" sz="2800" dirty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CA" sz="2800" dirty="0">
                <a:solidFill>
                  <a:srgbClr val="FFFF00"/>
                </a:solidFill>
              </a:rPr>
              <a:t>This will help the student think about each word differently.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CA" sz="2800" dirty="0">
              <a:solidFill>
                <a:srgbClr val="FFFF00"/>
              </a:solidFill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CA" sz="2800" dirty="0">
                <a:solidFill>
                  <a:srgbClr val="FFFF00"/>
                </a:solidFill>
              </a:rPr>
              <a:t>It is not just a word but a value to a 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CA" sz="2800" dirty="0">
                <a:solidFill>
                  <a:srgbClr val="FFFF00"/>
                </a:solidFill>
              </a:rPr>
              <a:t>    conversation and communicates values to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CA" sz="2800" dirty="0">
                <a:solidFill>
                  <a:srgbClr val="FFFF00"/>
                </a:solidFill>
              </a:rPr>
              <a:t>    the rest of the words.</a:t>
            </a:r>
          </a:p>
        </p:txBody>
      </p:sp>
    </p:spTree>
  </p:cSld>
  <p:clrMapOvr>
    <a:masterClrMapping/>
  </p:clrMapOvr>
  <p:transition advTm="25631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endParaRPr lang="en-CA" sz="2800" dirty="0">
              <a:solidFill>
                <a:srgbClr val="FFFF00"/>
              </a:solidFill>
            </a:endParaRPr>
          </a:p>
          <a:p>
            <a:pPr eaLnBrk="1" hangingPunct="1">
              <a:lnSpc>
                <a:spcPct val="150000"/>
              </a:lnSpc>
            </a:pPr>
            <a:r>
              <a:rPr lang="en-CA" sz="3600" dirty="0">
                <a:solidFill>
                  <a:srgbClr val="FFFF00"/>
                </a:solidFill>
              </a:rPr>
              <a:t>Therefore, the last page in this 100 Words section </a:t>
            </a:r>
            <a:r>
              <a:rPr lang="en-CA" sz="3600" dirty="0">
                <a:solidFill>
                  <a:srgbClr val="66FFCC"/>
                </a:solidFill>
              </a:rPr>
              <a:t>challenges the student </a:t>
            </a:r>
            <a:r>
              <a:rPr lang="en-CA" sz="3600" dirty="0">
                <a:solidFill>
                  <a:srgbClr val="FFFF00"/>
                </a:solidFill>
              </a:rPr>
              <a:t>to think about the emotional values of word they use. After this is worked through, the continued emphasis on </a:t>
            </a:r>
            <a:r>
              <a:rPr lang="en-CA" sz="3600" dirty="0">
                <a:solidFill>
                  <a:srgbClr val="66FFCC"/>
                </a:solidFill>
              </a:rPr>
              <a:t>these four areas which are critical to good communication</a:t>
            </a:r>
            <a:r>
              <a:rPr lang="en-CA" sz="3600" dirty="0">
                <a:solidFill>
                  <a:srgbClr val="FFFF00"/>
                </a:solidFill>
              </a:rPr>
              <a:t>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CA" sz="2800" dirty="0"/>
          </a:p>
        </p:txBody>
      </p:sp>
    </p:spTree>
  </p:cSld>
  <p:clrMapOvr>
    <a:masterClrMapping/>
  </p:clrMapOvr>
  <p:transition advTm="23119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/>
              <a:t>Categorizing Words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572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CA" sz="2000" b="1" dirty="0"/>
              <a:t>On the next page write down 100 words that you know.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CA" sz="14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CA" sz="2400" b="1" dirty="0"/>
              <a:t>1 - 25 use words that help you communicate                      			TIME.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CA" sz="14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CA" sz="2400" b="1" dirty="0"/>
              <a:t>26 – 50 use words that help you communicate Basic 			ACTION.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CA" sz="14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CA" sz="2400" b="1" dirty="0"/>
              <a:t>51 -  75  use words using “</a:t>
            </a:r>
            <a:r>
              <a:rPr lang="en-CA" sz="2400" b="1" dirty="0" err="1"/>
              <a:t>ing</a:t>
            </a:r>
            <a:r>
              <a:rPr lang="en-CA" sz="2400" b="1" dirty="0"/>
              <a:t>” or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CA" sz="2400" b="1" dirty="0"/>
              <a:t>				MOVING words.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CA" sz="16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CA" sz="2400" b="1" dirty="0"/>
              <a:t>76 -  100  use words that tell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CA" sz="2400" b="1" dirty="0"/>
              <a:t>                                EMOTIONS. </a:t>
            </a:r>
            <a:endParaRPr lang="en-CA" sz="2400" dirty="0"/>
          </a:p>
        </p:txBody>
      </p:sp>
    </p:spTree>
  </p:cSld>
  <p:clrMapOvr>
    <a:masterClrMapping/>
  </p:clrMapOvr>
  <p:transition advTm="35022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5" name="Group 5"/>
          <p:cNvGrpSpPr>
            <a:grpSpLocks noChangeAspect="1"/>
          </p:cNvGrpSpPr>
          <p:nvPr/>
        </p:nvGrpSpPr>
        <p:grpSpPr bwMode="auto">
          <a:xfrm>
            <a:off x="6324600" y="128586"/>
            <a:ext cx="1524001" cy="1547814"/>
            <a:chOff x="4512" y="0"/>
            <a:chExt cx="958" cy="1008"/>
          </a:xfrm>
        </p:grpSpPr>
        <p:sp>
          <p:nvSpPr>
            <p:cNvPr id="40964" name="AutoShape 4"/>
            <p:cNvSpPr>
              <a:spLocks noChangeAspect="1" noChangeArrowheads="1" noTextEdit="1"/>
            </p:cNvSpPr>
            <p:nvPr/>
          </p:nvSpPr>
          <p:spPr bwMode="auto">
            <a:xfrm>
              <a:off x="4512" y="0"/>
              <a:ext cx="958" cy="1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66" name="Freeform 6"/>
            <p:cNvSpPr>
              <a:spLocks/>
            </p:cNvSpPr>
            <p:nvPr/>
          </p:nvSpPr>
          <p:spPr bwMode="auto">
            <a:xfrm>
              <a:off x="4516" y="189"/>
              <a:ext cx="950" cy="816"/>
            </a:xfrm>
            <a:custGeom>
              <a:avLst/>
              <a:gdLst/>
              <a:ahLst/>
              <a:cxnLst>
                <a:cxn ang="0">
                  <a:pos x="40" y="49"/>
                </a:cxn>
                <a:cxn ang="0">
                  <a:pos x="40" y="49"/>
                </a:cxn>
                <a:cxn ang="0">
                  <a:pos x="30" y="51"/>
                </a:cxn>
                <a:cxn ang="0">
                  <a:pos x="22" y="54"/>
                </a:cxn>
                <a:cxn ang="0">
                  <a:pos x="16" y="60"/>
                </a:cxn>
                <a:cxn ang="0">
                  <a:pos x="10" y="65"/>
                </a:cxn>
                <a:cxn ang="0">
                  <a:pos x="6" y="72"/>
                </a:cxn>
                <a:cxn ang="0">
                  <a:pos x="2" y="80"/>
                </a:cxn>
                <a:cxn ang="0">
                  <a:pos x="0" y="89"/>
                </a:cxn>
                <a:cxn ang="0">
                  <a:pos x="0" y="99"/>
                </a:cxn>
                <a:cxn ang="0">
                  <a:pos x="64" y="770"/>
                </a:cxn>
                <a:cxn ang="0">
                  <a:pos x="64" y="770"/>
                </a:cxn>
                <a:cxn ang="0">
                  <a:pos x="66" y="776"/>
                </a:cxn>
                <a:cxn ang="0">
                  <a:pos x="68" y="781"/>
                </a:cxn>
                <a:cxn ang="0">
                  <a:pos x="72" y="786"/>
                </a:cxn>
                <a:cxn ang="0">
                  <a:pos x="76" y="791"/>
                </a:cxn>
                <a:cxn ang="0">
                  <a:pos x="82" y="795"/>
                </a:cxn>
                <a:cxn ang="0">
                  <a:pos x="88" y="798"/>
                </a:cxn>
                <a:cxn ang="0">
                  <a:pos x="94" y="800"/>
                </a:cxn>
                <a:cxn ang="0">
                  <a:pos x="102" y="800"/>
                </a:cxn>
                <a:cxn ang="0">
                  <a:pos x="772" y="816"/>
                </a:cxn>
                <a:cxn ang="0">
                  <a:pos x="772" y="816"/>
                </a:cxn>
                <a:cxn ang="0">
                  <a:pos x="780" y="816"/>
                </a:cxn>
                <a:cxn ang="0">
                  <a:pos x="786" y="814"/>
                </a:cxn>
                <a:cxn ang="0">
                  <a:pos x="794" y="810"/>
                </a:cxn>
                <a:cxn ang="0">
                  <a:pos x="800" y="807"/>
                </a:cxn>
                <a:cxn ang="0">
                  <a:pos x="806" y="802"/>
                </a:cxn>
                <a:cxn ang="0">
                  <a:pos x="812" y="796"/>
                </a:cxn>
                <a:cxn ang="0">
                  <a:pos x="814" y="791"/>
                </a:cxn>
                <a:cxn ang="0">
                  <a:pos x="816" y="784"/>
                </a:cxn>
                <a:cxn ang="0">
                  <a:pos x="948" y="49"/>
                </a:cxn>
                <a:cxn ang="0">
                  <a:pos x="948" y="49"/>
                </a:cxn>
                <a:cxn ang="0">
                  <a:pos x="950" y="39"/>
                </a:cxn>
                <a:cxn ang="0">
                  <a:pos x="948" y="30"/>
                </a:cxn>
                <a:cxn ang="0">
                  <a:pos x="944" y="21"/>
                </a:cxn>
                <a:cxn ang="0">
                  <a:pos x="940" y="13"/>
                </a:cxn>
                <a:cxn ang="0">
                  <a:pos x="934" y="7"/>
                </a:cxn>
                <a:cxn ang="0">
                  <a:pos x="926" y="2"/>
                </a:cxn>
                <a:cxn ang="0">
                  <a:pos x="916" y="0"/>
                </a:cxn>
                <a:cxn ang="0">
                  <a:pos x="906" y="0"/>
                </a:cxn>
                <a:cxn ang="0">
                  <a:pos x="40" y="49"/>
                </a:cxn>
              </a:cxnLst>
              <a:rect l="0" t="0" r="r" b="b"/>
              <a:pathLst>
                <a:path w="950" h="816">
                  <a:moveTo>
                    <a:pt x="40" y="49"/>
                  </a:moveTo>
                  <a:lnTo>
                    <a:pt x="40" y="49"/>
                  </a:lnTo>
                  <a:lnTo>
                    <a:pt x="30" y="51"/>
                  </a:lnTo>
                  <a:lnTo>
                    <a:pt x="22" y="54"/>
                  </a:lnTo>
                  <a:lnTo>
                    <a:pt x="16" y="60"/>
                  </a:lnTo>
                  <a:lnTo>
                    <a:pt x="10" y="65"/>
                  </a:lnTo>
                  <a:lnTo>
                    <a:pt x="6" y="72"/>
                  </a:lnTo>
                  <a:lnTo>
                    <a:pt x="2" y="80"/>
                  </a:lnTo>
                  <a:lnTo>
                    <a:pt x="0" y="89"/>
                  </a:lnTo>
                  <a:lnTo>
                    <a:pt x="0" y="99"/>
                  </a:lnTo>
                  <a:lnTo>
                    <a:pt x="64" y="770"/>
                  </a:lnTo>
                  <a:lnTo>
                    <a:pt x="64" y="770"/>
                  </a:lnTo>
                  <a:lnTo>
                    <a:pt x="66" y="776"/>
                  </a:lnTo>
                  <a:lnTo>
                    <a:pt x="68" y="781"/>
                  </a:lnTo>
                  <a:lnTo>
                    <a:pt x="72" y="786"/>
                  </a:lnTo>
                  <a:lnTo>
                    <a:pt x="76" y="791"/>
                  </a:lnTo>
                  <a:lnTo>
                    <a:pt x="82" y="795"/>
                  </a:lnTo>
                  <a:lnTo>
                    <a:pt x="88" y="798"/>
                  </a:lnTo>
                  <a:lnTo>
                    <a:pt x="94" y="800"/>
                  </a:lnTo>
                  <a:lnTo>
                    <a:pt x="102" y="800"/>
                  </a:lnTo>
                  <a:lnTo>
                    <a:pt x="772" y="816"/>
                  </a:lnTo>
                  <a:lnTo>
                    <a:pt x="772" y="816"/>
                  </a:lnTo>
                  <a:lnTo>
                    <a:pt x="780" y="816"/>
                  </a:lnTo>
                  <a:lnTo>
                    <a:pt x="786" y="814"/>
                  </a:lnTo>
                  <a:lnTo>
                    <a:pt x="794" y="810"/>
                  </a:lnTo>
                  <a:lnTo>
                    <a:pt x="800" y="807"/>
                  </a:lnTo>
                  <a:lnTo>
                    <a:pt x="806" y="802"/>
                  </a:lnTo>
                  <a:lnTo>
                    <a:pt x="812" y="796"/>
                  </a:lnTo>
                  <a:lnTo>
                    <a:pt x="814" y="791"/>
                  </a:lnTo>
                  <a:lnTo>
                    <a:pt x="816" y="784"/>
                  </a:lnTo>
                  <a:lnTo>
                    <a:pt x="948" y="49"/>
                  </a:lnTo>
                  <a:lnTo>
                    <a:pt x="948" y="49"/>
                  </a:lnTo>
                  <a:lnTo>
                    <a:pt x="950" y="39"/>
                  </a:lnTo>
                  <a:lnTo>
                    <a:pt x="948" y="30"/>
                  </a:lnTo>
                  <a:lnTo>
                    <a:pt x="944" y="21"/>
                  </a:lnTo>
                  <a:lnTo>
                    <a:pt x="940" y="13"/>
                  </a:lnTo>
                  <a:lnTo>
                    <a:pt x="934" y="7"/>
                  </a:lnTo>
                  <a:lnTo>
                    <a:pt x="926" y="2"/>
                  </a:lnTo>
                  <a:lnTo>
                    <a:pt x="916" y="0"/>
                  </a:lnTo>
                  <a:lnTo>
                    <a:pt x="906" y="0"/>
                  </a:lnTo>
                  <a:lnTo>
                    <a:pt x="40" y="49"/>
                  </a:lnTo>
                  <a:close/>
                </a:path>
              </a:pathLst>
            </a:custGeom>
            <a:solidFill>
              <a:srgbClr val="5AA0A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67" name="Freeform 7"/>
            <p:cNvSpPr>
              <a:spLocks/>
            </p:cNvSpPr>
            <p:nvPr/>
          </p:nvSpPr>
          <p:spPr bwMode="auto">
            <a:xfrm>
              <a:off x="4516" y="229"/>
              <a:ext cx="360" cy="325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24" y="301"/>
                </a:cxn>
                <a:cxn ang="0">
                  <a:pos x="24" y="301"/>
                </a:cxn>
                <a:cxn ang="0">
                  <a:pos x="70" y="310"/>
                </a:cxn>
                <a:cxn ang="0">
                  <a:pos x="118" y="313"/>
                </a:cxn>
                <a:cxn ang="0">
                  <a:pos x="140" y="315"/>
                </a:cxn>
                <a:cxn ang="0">
                  <a:pos x="162" y="313"/>
                </a:cxn>
                <a:cxn ang="0">
                  <a:pos x="184" y="313"/>
                </a:cxn>
                <a:cxn ang="0">
                  <a:pos x="204" y="310"/>
                </a:cxn>
                <a:cxn ang="0">
                  <a:pos x="204" y="310"/>
                </a:cxn>
                <a:cxn ang="0">
                  <a:pos x="216" y="306"/>
                </a:cxn>
                <a:cxn ang="0">
                  <a:pos x="216" y="306"/>
                </a:cxn>
                <a:cxn ang="0">
                  <a:pos x="232" y="305"/>
                </a:cxn>
                <a:cxn ang="0">
                  <a:pos x="232" y="305"/>
                </a:cxn>
                <a:cxn ang="0">
                  <a:pos x="258" y="299"/>
                </a:cxn>
                <a:cxn ang="0">
                  <a:pos x="280" y="292"/>
                </a:cxn>
                <a:cxn ang="0">
                  <a:pos x="280" y="292"/>
                </a:cxn>
                <a:cxn ang="0">
                  <a:pos x="284" y="306"/>
                </a:cxn>
                <a:cxn ang="0">
                  <a:pos x="286" y="322"/>
                </a:cxn>
                <a:cxn ang="0">
                  <a:pos x="286" y="322"/>
                </a:cxn>
                <a:cxn ang="0">
                  <a:pos x="322" y="325"/>
                </a:cxn>
                <a:cxn ang="0">
                  <a:pos x="322" y="325"/>
                </a:cxn>
                <a:cxn ang="0">
                  <a:pos x="314" y="305"/>
                </a:cxn>
                <a:cxn ang="0">
                  <a:pos x="302" y="284"/>
                </a:cxn>
                <a:cxn ang="0">
                  <a:pos x="302" y="284"/>
                </a:cxn>
                <a:cxn ang="0">
                  <a:pos x="316" y="275"/>
                </a:cxn>
                <a:cxn ang="0">
                  <a:pos x="326" y="266"/>
                </a:cxn>
                <a:cxn ang="0">
                  <a:pos x="338" y="256"/>
                </a:cxn>
                <a:cxn ang="0">
                  <a:pos x="346" y="245"/>
                </a:cxn>
                <a:cxn ang="0">
                  <a:pos x="352" y="235"/>
                </a:cxn>
                <a:cxn ang="0">
                  <a:pos x="356" y="223"/>
                </a:cxn>
                <a:cxn ang="0">
                  <a:pos x="360" y="211"/>
                </a:cxn>
                <a:cxn ang="0">
                  <a:pos x="360" y="197"/>
                </a:cxn>
                <a:cxn ang="0">
                  <a:pos x="360" y="185"/>
                </a:cxn>
                <a:cxn ang="0">
                  <a:pos x="356" y="171"/>
                </a:cxn>
                <a:cxn ang="0">
                  <a:pos x="352" y="155"/>
                </a:cxn>
                <a:cxn ang="0">
                  <a:pos x="346" y="141"/>
                </a:cxn>
                <a:cxn ang="0">
                  <a:pos x="336" y="126"/>
                </a:cxn>
                <a:cxn ang="0">
                  <a:pos x="326" y="112"/>
                </a:cxn>
                <a:cxn ang="0">
                  <a:pos x="314" y="96"/>
                </a:cxn>
                <a:cxn ang="0">
                  <a:pos x="300" y="80"/>
                </a:cxn>
                <a:cxn ang="0">
                  <a:pos x="300" y="80"/>
                </a:cxn>
                <a:cxn ang="0">
                  <a:pos x="274" y="59"/>
                </a:cxn>
                <a:cxn ang="0">
                  <a:pos x="246" y="39"/>
                </a:cxn>
                <a:cxn ang="0">
                  <a:pos x="216" y="20"/>
                </a:cxn>
                <a:cxn ang="0">
                  <a:pos x="184" y="0"/>
                </a:cxn>
                <a:cxn ang="0">
                  <a:pos x="40" y="9"/>
                </a:cxn>
                <a:cxn ang="0">
                  <a:pos x="40" y="9"/>
                </a:cxn>
                <a:cxn ang="0">
                  <a:pos x="30" y="11"/>
                </a:cxn>
                <a:cxn ang="0">
                  <a:pos x="22" y="14"/>
                </a:cxn>
                <a:cxn ang="0">
                  <a:pos x="16" y="20"/>
                </a:cxn>
                <a:cxn ang="0">
                  <a:pos x="10" y="25"/>
                </a:cxn>
                <a:cxn ang="0">
                  <a:pos x="6" y="32"/>
                </a:cxn>
                <a:cxn ang="0">
                  <a:pos x="2" y="40"/>
                </a:cxn>
                <a:cxn ang="0">
                  <a:pos x="0" y="49"/>
                </a:cxn>
                <a:cxn ang="0">
                  <a:pos x="0" y="59"/>
                </a:cxn>
                <a:cxn ang="0">
                  <a:pos x="0" y="59"/>
                </a:cxn>
              </a:cxnLst>
              <a:rect l="0" t="0" r="r" b="b"/>
              <a:pathLst>
                <a:path w="360" h="325">
                  <a:moveTo>
                    <a:pt x="0" y="59"/>
                  </a:moveTo>
                  <a:lnTo>
                    <a:pt x="24" y="301"/>
                  </a:lnTo>
                  <a:lnTo>
                    <a:pt x="24" y="301"/>
                  </a:lnTo>
                  <a:lnTo>
                    <a:pt x="70" y="310"/>
                  </a:lnTo>
                  <a:lnTo>
                    <a:pt x="118" y="313"/>
                  </a:lnTo>
                  <a:lnTo>
                    <a:pt x="140" y="315"/>
                  </a:lnTo>
                  <a:lnTo>
                    <a:pt x="162" y="313"/>
                  </a:lnTo>
                  <a:lnTo>
                    <a:pt x="184" y="313"/>
                  </a:lnTo>
                  <a:lnTo>
                    <a:pt x="204" y="310"/>
                  </a:lnTo>
                  <a:lnTo>
                    <a:pt x="204" y="310"/>
                  </a:lnTo>
                  <a:lnTo>
                    <a:pt x="216" y="306"/>
                  </a:lnTo>
                  <a:lnTo>
                    <a:pt x="216" y="306"/>
                  </a:lnTo>
                  <a:lnTo>
                    <a:pt x="232" y="305"/>
                  </a:lnTo>
                  <a:lnTo>
                    <a:pt x="232" y="305"/>
                  </a:lnTo>
                  <a:lnTo>
                    <a:pt x="258" y="299"/>
                  </a:lnTo>
                  <a:lnTo>
                    <a:pt x="280" y="292"/>
                  </a:lnTo>
                  <a:lnTo>
                    <a:pt x="280" y="292"/>
                  </a:lnTo>
                  <a:lnTo>
                    <a:pt x="284" y="306"/>
                  </a:lnTo>
                  <a:lnTo>
                    <a:pt x="286" y="322"/>
                  </a:lnTo>
                  <a:lnTo>
                    <a:pt x="286" y="322"/>
                  </a:lnTo>
                  <a:lnTo>
                    <a:pt x="322" y="325"/>
                  </a:lnTo>
                  <a:lnTo>
                    <a:pt x="322" y="325"/>
                  </a:lnTo>
                  <a:lnTo>
                    <a:pt x="314" y="305"/>
                  </a:lnTo>
                  <a:lnTo>
                    <a:pt x="302" y="284"/>
                  </a:lnTo>
                  <a:lnTo>
                    <a:pt x="302" y="284"/>
                  </a:lnTo>
                  <a:lnTo>
                    <a:pt x="316" y="275"/>
                  </a:lnTo>
                  <a:lnTo>
                    <a:pt x="326" y="266"/>
                  </a:lnTo>
                  <a:lnTo>
                    <a:pt x="338" y="256"/>
                  </a:lnTo>
                  <a:lnTo>
                    <a:pt x="346" y="245"/>
                  </a:lnTo>
                  <a:lnTo>
                    <a:pt x="352" y="235"/>
                  </a:lnTo>
                  <a:lnTo>
                    <a:pt x="356" y="223"/>
                  </a:lnTo>
                  <a:lnTo>
                    <a:pt x="360" y="211"/>
                  </a:lnTo>
                  <a:lnTo>
                    <a:pt x="360" y="197"/>
                  </a:lnTo>
                  <a:lnTo>
                    <a:pt x="360" y="185"/>
                  </a:lnTo>
                  <a:lnTo>
                    <a:pt x="356" y="171"/>
                  </a:lnTo>
                  <a:lnTo>
                    <a:pt x="352" y="155"/>
                  </a:lnTo>
                  <a:lnTo>
                    <a:pt x="346" y="141"/>
                  </a:lnTo>
                  <a:lnTo>
                    <a:pt x="336" y="126"/>
                  </a:lnTo>
                  <a:lnTo>
                    <a:pt x="326" y="112"/>
                  </a:lnTo>
                  <a:lnTo>
                    <a:pt x="314" y="96"/>
                  </a:lnTo>
                  <a:lnTo>
                    <a:pt x="300" y="80"/>
                  </a:lnTo>
                  <a:lnTo>
                    <a:pt x="300" y="80"/>
                  </a:lnTo>
                  <a:lnTo>
                    <a:pt x="274" y="59"/>
                  </a:lnTo>
                  <a:lnTo>
                    <a:pt x="246" y="39"/>
                  </a:lnTo>
                  <a:lnTo>
                    <a:pt x="216" y="20"/>
                  </a:lnTo>
                  <a:lnTo>
                    <a:pt x="184" y="0"/>
                  </a:lnTo>
                  <a:lnTo>
                    <a:pt x="40" y="9"/>
                  </a:lnTo>
                  <a:lnTo>
                    <a:pt x="40" y="9"/>
                  </a:lnTo>
                  <a:lnTo>
                    <a:pt x="30" y="11"/>
                  </a:lnTo>
                  <a:lnTo>
                    <a:pt x="22" y="14"/>
                  </a:lnTo>
                  <a:lnTo>
                    <a:pt x="16" y="20"/>
                  </a:lnTo>
                  <a:lnTo>
                    <a:pt x="10" y="25"/>
                  </a:lnTo>
                  <a:lnTo>
                    <a:pt x="6" y="32"/>
                  </a:lnTo>
                  <a:lnTo>
                    <a:pt x="2" y="40"/>
                  </a:lnTo>
                  <a:lnTo>
                    <a:pt x="0" y="49"/>
                  </a:lnTo>
                  <a:lnTo>
                    <a:pt x="0" y="59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rgbClr val="457A7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68" name="Freeform 8"/>
            <p:cNvSpPr>
              <a:spLocks/>
            </p:cNvSpPr>
            <p:nvPr/>
          </p:nvSpPr>
          <p:spPr bwMode="auto">
            <a:xfrm>
              <a:off x="5250" y="958"/>
              <a:ext cx="76" cy="1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76" y="10"/>
                </a:cxn>
                <a:cxn ang="0">
                  <a:pos x="76" y="1"/>
                </a:cxn>
                <a:cxn ang="0">
                  <a:pos x="0" y="0"/>
                </a:cxn>
                <a:cxn ang="0">
                  <a:pos x="0" y="8"/>
                </a:cxn>
              </a:cxnLst>
              <a:rect l="0" t="0" r="r" b="b"/>
              <a:pathLst>
                <a:path w="76" h="10">
                  <a:moveTo>
                    <a:pt x="0" y="8"/>
                  </a:moveTo>
                  <a:lnTo>
                    <a:pt x="76" y="10"/>
                  </a:lnTo>
                  <a:lnTo>
                    <a:pt x="76" y="1"/>
                  </a:ln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88BA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69" name="Freeform 9"/>
            <p:cNvSpPr>
              <a:spLocks/>
            </p:cNvSpPr>
            <p:nvPr/>
          </p:nvSpPr>
          <p:spPr bwMode="auto">
            <a:xfrm>
              <a:off x="5158" y="956"/>
              <a:ext cx="76" cy="10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76" y="10"/>
                </a:cxn>
                <a:cxn ang="0">
                  <a:pos x="76" y="2"/>
                </a:cxn>
                <a:cxn ang="0">
                  <a:pos x="0" y="0"/>
                </a:cxn>
                <a:cxn ang="0">
                  <a:pos x="0" y="9"/>
                </a:cxn>
              </a:cxnLst>
              <a:rect l="0" t="0" r="r" b="b"/>
              <a:pathLst>
                <a:path w="76" h="10">
                  <a:moveTo>
                    <a:pt x="0" y="9"/>
                  </a:moveTo>
                  <a:lnTo>
                    <a:pt x="76" y="10"/>
                  </a:lnTo>
                  <a:lnTo>
                    <a:pt x="76" y="2"/>
                  </a:lnTo>
                  <a:lnTo>
                    <a:pt x="0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88BA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70" name="Freeform 10"/>
            <p:cNvSpPr>
              <a:spLocks/>
            </p:cNvSpPr>
            <p:nvPr/>
          </p:nvSpPr>
          <p:spPr bwMode="auto">
            <a:xfrm>
              <a:off x="5064" y="952"/>
              <a:ext cx="78" cy="13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78" y="13"/>
                </a:cxn>
                <a:cxn ang="0">
                  <a:pos x="78" y="2"/>
                </a:cxn>
                <a:cxn ang="0">
                  <a:pos x="0" y="0"/>
                </a:cxn>
                <a:cxn ang="0">
                  <a:pos x="0" y="11"/>
                </a:cxn>
              </a:cxnLst>
              <a:rect l="0" t="0" r="r" b="b"/>
              <a:pathLst>
                <a:path w="78" h="13">
                  <a:moveTo>
                    <a:pt x="0" y="11"/>
                  </a:moveTo>
                  <a:lnTo>
                    <a:pt x="78" y="13"/>
                  </a:lnTo>
                  <a:lnTo>
                    <a:pt x="78" y="2"/>
                  </a:lnTo>
                  <a:lnTo>
                    <a:pt x="0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88BA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71" name="Freeform 11"/>
            <p:cNvSpPr>
              <a:spLocks/>
            </p:cNvSpPr>
            <p:nvPr/>
          </p:nvSpPr>
          <p:spPr bwMode="auto">
            <a:xfrm>
              <a:off x="4972" y="951"/>
              <a:ext cx="76" cy="1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76" y="10"/>
                </a:cxn>
                <a:cxn ang="0">
                  <a:pos x="76" y="1"/>
                </a:cxn>
                <a:cxn ang="0">
                  <a:pos x="0" y="0"/>
                </a:cxn>
                <a:cxn ang="0">
                  <a:pos x="0" y="8"/>
                </a:cxn>
              </a:cxnLst>
              <a:rect l="0" t="0" r="r" b="b"/>
              <a:pathLst>
                <a:path w="76" h="10">
                  <a:moveTo>
                    <a:pt x="0" y="8"/>
                  </a:moveTo>
                  <a:lnTo>
                    <a:pt x="76" y="10"/>
                  </a:lnTo>
                  <a:lnTo>
                    <a:pt x="76" y="1"/>
                  </a:ln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88BA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72" name="Freeform 12"/>
            <p:cNvSpPr>
              <a:spLocks/>
            </p:cNvSpPr>
            <p:nvPr/>
          </p:nvSpPr>
          <p:spPr bwMode="auto">
            <a:xfrm>
              <a:off x="4878" y="949"/>
              <a:ext cx="76" cy="10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76" y="10"/>
                </a:cxn>
                <a:cxn ang="0">
                  <a:pos x="76" y="2"/>
                </a:cxn>
                <a:cxn ang="0">
                  <a:pos x="0" y="0"/>
                </a:cxn>
                <a:cxn ang="0">
                  <a:pos x="0" y="9"/>
                </a:cxn>
              </a:cxnLst>
              <a:rect l="0" t="0" r="r" b="b"/>
              <a:pathLst>
                <a:path w="76" h="10">
                  <a:moveTo>
                    <a:pt x="0" y="9"/>
                  </a:moveTo>
                  <a:lnTo>
                    <a:pt x="76" y="10"/>
                  </a:lnTo>
                  <a:lnTo>
                    <a:pt x="76" y="2"/>
                  </a:lnTo>
                  <a:lnTo>
                    <a:pt x="0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88BA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73" name="Freeform 13"/>
            <p:cNvSpPr>
              <a:spLocks/>
            </p:cNvSpPr>
            <p:nvPr/>
          </p:nvSpPr>
          <p:spPr bwMode="auto">
            <a:xfrm>
              <a:off x="4784" y="947"/>
              <a:ext cx="78" cy="11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78" y="11"/>
                </a:cxn>
                <a:cxn ang="0">
                  <a:pos x="78" y="2"/>
                </a:cxn>
                <a:cxn ang="0">
                  <a:pos x="0" y="0"/>
                </a:cxn>
                <a:cxn ang="0">
                  <a:pos x="0" y="9"/>
                </a:cxn>
              </a:cxnLst>
              <a:rect l="0" t="0" r="r" b="b"/>
              <a:pathLst>
                <a:path w="78" h="11">
                  <a:moveTo>
                    <a:pt x="0" y="9"/>
                  </a:moveTo>
                  <a:lnTo>
                    <a:pt x="78" y="11"/>
                  </a:lnTo>
                  <a:lnTo>
                    <a:pt x="78" y="2"/>
                  </a:lnTo>
                  <a:lnTo>
                    <a:pt x="0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88BA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74" name="Freeform 14"/>
            <p:cNvSpPr>
              <a:spLocks/>
            </p:cNvSpPr>
            <p:nvPr/>
          </p:nvSpPr>
          <p:spPr bwMode="auto">
            <a:xfrm>
              <a:off x="4690" y="944"/>
              <a:ext cx="78" cy="12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78" y="12"/>
                </a:cxn>
                <a:cxn ang="0">
                  <a:pos x="78" y="1"/>
                </a:cxn>
                <a:cxn ang="0">
                  <a:pos x="0" y="0"/>
                </a:cxn>
                <a:cxn ang="0">
                  <a:pos x="0" y="10"/>
                </a:cxn>
              </a:cxnLst>
              <a:rect l="0" t="0" r="r" b="b"/>
              <a:pathLst>
                <a:path w="78" h="12">
                  <a:moveTo>
                    <a:pt x="0" y="10"/>
                  </a:moveTo>
                  <a:lnTo>
                    <a:pt x="78" y="12"/>
                  </a:lnTo>
                  <a:lnTo>
                    <a:pt x="78" y="1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88BA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75" name="Freeform 15"/>
            <p:cNvSpPr>
              <a:spLocks/>
            </p:cNvSpPr>
            <p:nvPr/>
          </p:nvSpPr>
          <p:spPr bwMode="auto">
            <a:xfrm>
              <a:off x="4596" y="942"/>
              <a:ext cx="78" cy="10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78" y="10"/>
                </a:cxn>
                <a:cxn ang="0">
                  <a:pos x="78" y="2"/>
                </a:cxn>
                <a:cxn ang="0">
                  <a:pos x="0" y="0"/>
                </a:cxn>
                <a:cxn ang="0">
                  <a:pos x="0" y="9"/>
                </a:cxn>
              </a:cxnLst>
              <a:rect l="0" t="0" r="r" b="b"/>
              <a:pathLst>
                <a:path w="78" h="10">
                  <a:moveTo>
                    <a:pt x="0" y="9"/>
                  </a:moveTo>
                  <a:lnTo>
                    <a:pt x="78" y="10"/>
                  </a:lnTo>
                  <a:lnTo>
                    <a:pt x="78" y="2"/>
                  </a:lnTo>
                  <a:lnTo>
                    <a:pt x="0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88BA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76" name="Freeform 16"/>
            <p:cNvSpPr>
              <a:spLocks/>
            </p:cNvSpPr>
            <p:nvPr/>
          </p:nvSpPr>
          <p:spPr bwMode="auto">
            <a:xfrm>
              <a:off x="4544" y="551"/>
              <a:ext cx="462" cy="363"/>
            </a:xfrm>
            <a:custGeom>
              <a:avLst/>
              <a:gdLst/>
              <a:ahLst/>
              <a:cxnLst>
                <a:cxn ang="0">
                  <a:pos x="188" y="172"/>
                </a:cxn>
                <a:cxn ang="0">
                  <a:pos x="236" y="266"/>
                </a:cxn>
                <a:cxn ang="0">
                  <a:pos x="246" y="283"/>
                </a:cxn>
                <a:cxn ang="0">
                  <a:pos x="274" y="318"/>
                </a:cxn>
                <a:cxn ang="0">
                  <a:pos x="334" y="363"/>
                </a:cxn>
                <a:cxn ang="0">
                  <a:pos x="294" y="283"/>
                </a:cxn>
                <a:cxn ang="0">
                  <a:pos x="372" y="281"/>
                </a:cxn>
                <a:cxn ang="0">
                  <a:pos x="420" y="334"/>
                </a:cxn>
                <a:cxn ang="0">
                  <a:pos x="462" y="363"/>
                </a:cxn>
                <a:cxn ang="0">
                  <a:pos x="454" y="332"/>
                </a:cxn>
                <a:cxn ang="0">
                  <a:pos x="426" y="288"/>
                </a:cxn>
                <a:cxn ang="0">
                  <a:pos x="416" y="278"/>
                </a:cxn>
                <a:cxn ang="0">
                  <a:pos x="408" y="269"/>
                </a:cxn>
                <a:cxn ang="0">
                  <a:pos x="350" y="217"/>
                </a:cxn>
                <a:cxn ang="0">
                  <a:pos x="288" y="167"/>
                </a:cxn>
                <a:cxn ang="0">
                  <a:pos x="278" y="149"/>
                </a:cxn>
                <a:cxn ang="0">
                  <a:pos x="280" y="130"/>
                </a:cxn>
                <a:cxn ang="0">
                  <a:pos x="284" y="120"/>
                </a:cxn>
                <a:cxn ang="0">
                  <a:pos x="272" y="106"/>
                </a:cxn>
                <a:cxn ang="0">
                  <a:pos x="272" y="94"/>
                </a:cxn>
                <a:cxn ang="0">
                  <a:pos x="294" y="68"/>
                </a:cxn>
                <a:cxn ang="0">
                  <a:pos x="300" y="23"/>
                </a:cxn>
                <a:cxn ang="0">
                  <a:pos x="258" y="0"/>
                </a:cxn>
                <a:cxn ang="0">
                  <a:pos x="258" y="19"/>
                </a:cxn>
                <a:cxn ang="0">
                  <a:pos x="246" y="47"/>
                </a:cxn>
                <a:cxn ang="0">
                  <a:pos x="214" y="68"/>
                </a:cxn>
                <a:cxn ang="0">
                  <a:pos x="212" y="66"/>
                </a:cxn>
                <a:cxn ang="0">
                  <a:pos x="200" y="62"/>
                </a:cxn>
                <a:cxn ang="0">
                  <a:pos x="202" y="33"/>
                </a:cxn>
                <a:cxn ang="0">
                  <a:pos x="210" y="31"/>
                </a:cxn>
                <a:cxn ang="0">
                  <a:pos x="192" y="14"/>
                </a:cxn>
                <a:cxn ang="0">
                  <a:pos x="174" y="9"/>
                </a:cxn>
                <a:cxn ang="0">
                  <a:pos x="152" y="3"/>
                </a:cxn>
                <a:cxn ang="0">
                  <a:pos x="128" y="3"/>
                </a:cxn>
                <a:cxn ang="0">
                  <a:pos x="108" y="2"/>
                </a:cxn>
                <a:cxn ang="0">
                  <a:pos x="72" y="2"/>
                </a:cxn>
                <a:cxn ang="0">
                  <a:pos x="64" y="16"/>
                </a:cxn>
                <a:cxn ang="0">
                  <a:pos x="76" y="21"/>
                </a:cxn>
                <a:cxn ang="0">
                  <a:pos x="92" y="28"/>
                </a:cxn>
                <a:cxn ang="0">
                  <a:pos x="96" y="21"/>
                </a:cxn>
                <a:cxn ang="0">
                  <a:pos x="110" y="16"/>
                </a:cxn>
                <a:cxn ang="0">
                  <a:pos x="122" y="24"/>
                </a:cxn>
                <a:cxn ang="0">
                  <a:pos x="134" y="38"/>
                </a:cxn>
                <a:cxn ang="0">
                  <a:pos x="118" y="61"/>
                </a:cxn>
                <a:cxn ang="0">
                  <a:pos x="100" y="64"/>
                </a:cxn>
                <a:cxn ang="0">
                  <a:pos x="54" y="52"/>
                </a:cxn>
                <a:cxn ang="0">
                  <a:pos x="0" y="17"/>
                </a:cxn>
                <a:cxn ang="0">
                  <a:pos x="34" y="69"/>
                </a:cxn>
                <a:cxn ang="0">
                  <a:pos x="122" y="102"/>
                </a:cxn>
                <a:cxn ang="0">
                  <a:pos x="180" y="162"/>
                </a:cxn>
              </a:cxnLst>
              <a:rect l="0" t="0" r="r" b="b"/>
              <a:pathLst>
                <a:path w="462" h="363">
                  <a:moveTo>
                    <a:pt x="180" y="162"/>
                  </a:moveTo>
                  <a:lnTo>
                    <a:pt x="180" y="162"/>
                  </a:lnTo>
                  <a:lnTo>
                    <a:pt x="188" y="172"/>
                  </a:lnTo>
                  <a:lnTo>
                    <a:pt x="196" y="188"/>
                  </a:lnTo>
                  <a:lnTo>
                    <a:pt x="218" y="229"/>
                  </a:lnTo>
                  <a:lnTo>
                    <a:pt x="236" y="266"/>
                  </a:lnTo>
                  <a:lnTo>
                    <a:pt x="242" y="278"/>
                  </a:lnTo>
                  <a:lnTo>
                    <a:pt x="246" y="283"/>
                  </a:lnTo>
                  <a:lnTo>
                    <a:pt x="246" y="283"/>
                  </a:lnTo>
                  <a:lnTo>
                    <a:pt x="250" y="283"/>
                  </a:lnTo>
                  <a:lnTo>
                    <a:pt x="250" y="283"/>
                  </a:lnTo>
                  <a:lnTo>
                    <a:pt x="274" y="318"/>
                  </a:lnTo>
                  <a:lnTo>
                    <a:pt x="290" y="341"/>
                  </a:lnTo>
                  <a:lnTo>
                    <a:pt x="310" y="363"/>
                  </a:lnTo>
                  <a:lnTo>
                    <a:pt x="334" y="363"/>
                  </a:lnTo>
                  <a:lnTo>
                    <a:pt x="334" y="363"/>
                  </a:lnTo>
                  <a:lnTo>
                    <a:pt x="318" y="332"/>
                  </a:lnTo>
                  <a:lnTo>
                    <a:pt x="294" y="283"/>
                  </a:lnTo>
                  <a:lnTo>
                    <a:pt x="294" y="283"/>
                  </a:lnTo>
                  <a:lnTo>
                    <a:pt x="372" y="281"/>
                  </a:lnTo>
                  <a:lnTo>
                    <a:pt x="372" y="281"/>
                  </a:lnTo>
                  <a:lnTo>
                    <a:pt x="386" y="294"/>
                  </a:lnTo>
                  <a:lnTo>
                    <a:pt x="398" y="308"/>
                  </a:lnTo>
                  <a:lnTo>
                    <a:pt x="420" y="334"/>
                  </a:lnTo>
                  <a:lnTo>
                    <a:pt x="432" y="354"/>
                  </a:lnTo>
                  <a:lnTo>
                    <a:pt x="438" y="363"/>
                  </a:lnTo>
                  <a:lnTo>
                    <a:pt x="462" y="363"/>
                  </a:lnTo>
                  <a:lnTo>
                    <a:pt x="462" y="363"/>
                  </a:lnTo>
                  <a:lnTo>
                    <a:pt x="458" y="346"/>
                  </a:lnTo>
                  <a:lnTo>
                    <a:pt x="454" y="332"/>
                  </a:lnTo>
                  <a:lnTo>
                    <a:pt x="448" y="318"/>
                  </a:lnTo>
                  <a:lnTo>
                    <a:pt x="440" y="308"/>
                  </a:lnTo>
                  <a:lnTo>
                    <a:pt x="426" y="288"/>
                  </a:lnTo>
                  <a:lnTo>
                    <a:pt x="416" y="278"/>
                  </a:lnTo>
                  <a:lnTo>
                    <a:pt x="416" y="278"/>
                  </a:lnTo>
                  <a:lnTo>
                    <a:pt x="416" y="278"/>
                  </a:lnTo>
                  <a:lnTo>
                    <a:pt x="416" y="278"/>
                  </a:lnTo>
                  <a:lnTo>
                    <a:pt x="408" y="269"/>
                  </a:lnTo>
                  <a:lnTo>
                    <a:pt x="408" y="269"/>
                  </a:lnTo>
                  <a:lnTo>
                    <a:pt x="366" y="229"/>
                  </a:lnTo>
                  <a:lnTo>
                    <a:pt x="366" y="229"/>
                  </a:lnTo>
                  <a:lnTo>
                    <a:pt x="350" y="217"/>
                  </a:lnTo>
                  <a:lnTo>
                    <a:pt x="326" y="198"/>
                  </a:lnTo>
                  <a:lnTo>
                    <a:pt x="302" y="181"/>
                  </a:lnTo>
                  <a:lnTo>
                    <a:pt x="288" y="167"/>
                  </a:lnTo>
                  <a:lnTo>
                    <a:pt x="288" y="167"/>
                  </a:lnTo>
                  <a:lnTo>
                    <a:pt x="282" y="158"/>
                  </a:lnTo>
                  <a:lnTo>
                    <a:pt x="278" y="149"/>
                  </a:lnTo>
                  <a:lnTo>
                    <a:pt x="276" y="141"/>
                  </a:lnTo>
                  <a:lnTo>
                    <a:pt x="280" y="130"/>
                  </a:lnTo>
                  <a:lnTo>
                    <a:pt x="280" y="130"/>
                  </a:lnTo>
                  <a:lnTo>
                    <a:pt x="282" y="127"/>
                  </a:lnTo>
                  <a:lnTo>
                    <a:pt x="284" y="123"/>
                  </a:lnTo>
                  <a:lnTo>
                    <a:pt x="284" y="120"/>
                  </a:lnTo>
                  <a:lnTo>
                    <a:pt x="282" y="116"/>
                  </a:lnTo>
                  <a:lnTo>
                    <a:pt x="278" y="111"/>
                  </a:lnTo>
                  <a:lnTo>
                    <a:pt x="272" y="106"/>
                  </a:lnTo>
                  <a:lnTo>
                    <a:pt x="264" y="99"/>
                  </a:lnTo>
                  <a:lnTo>
                    <a:pt x="264" y="99"/>
                  </a:lnTo>
                  <a:lnTo>
                    <a:pt x="272" y="94"/>
                  </a:lnTo>
                  <a:lnTo>
                    <a:pt x="280" y="87"/>
                  </a:lnTo>
                  <a:lnTo>
                    <a:pt x="288" y="78"/>
                  </a:lnTo>
                  <a:lnTo>
                    <a:pt x="294" y="68"/>
                  </a:lnTo>
                  <a:lnTo>
                    <a:pt x="300" y="56"/>
                  </a:lnTo>
                  <a:lnTo>
                    <a:pt x="302" y="40"/>
                  </a:lnTo>
                  <a:lnTo>
                    <a:pt x="300" y="23"/>
                  </a:lnTo>
                  <a:lnTo>
                    <a:pt x="294" y="3"/>
                  </a:lnTo>
                  <a:lnTo>
                    <a:pt x="294" y="3"/>
                  </a:lnTo>
                  <a:lnTo>
                    <a:pt x="258" y="0"/>
                  </a:lnTo>
                  <a:lnTo>
                    <a:pt x="258" y="0"/>
                  </a:lnTo>
                  <a:lnTo>
                    <a:pt x="260" y="9"/>
                  </a:lnTo>
                  <a:lnTo>
                    <a:pt x="258" y="19"/>
                  </a:lnTo>
                  <a:lnTo>
                    <a:pt x="256" y="29"/>
                  </a:lnTo>
                  <a:lnTo>
                    <a:pt x="252" y="38"/>
                  </a:lnTo>
                  <a:lnTo>
                    <a:pt x="246" y="47"/>
                  </a:lnTo>
                  <a:lnTo>
                    <a:pt x="238" y="56"/>
                  </a:lnTo>
                  <a:lnTo>
                    <a:pt x="228" y="62"/>
                  </a:lnTo>
                  <a:lnTo>
                    <a:pt x="214" y="68"/>
                  </a:lnTo>
                  <a:lnTo>
                    <a:pt x="214" y="68"/>
                  </a:lnTo>
                  <a:lnTo>
                    <a:pt x="212" y="66"/>
                  </a:lnTo>
                  <a:lnTo>
                    <a:pt x="212" y="66"/>
                  </a:lnTo>
                  <a:lnTo>
                    <a:pt x="184" y="62"/>
                  </a:lnTo>
                  <a:lnTo>
                    <a:pt x="182" y="59"/>
                  </a:lnTo>
                  <a:lnTo>
                    <a:pt x="200" y="62"/>
                  </a:lnTo>
                  <a:lnTo>
                    <a:pt x="202" y="36"/>
                  </a:lnTo>
                  <a:lnTo>
                    <a:pt x="202" y="36"/>
                  </a:lnTo>
                  <a:lnTo>
                    <a:pt x="202" y="33"/>
                  </a:lnTo>
                  <a:lnTo>
                    <a:pt x="212" y="35"/>
                  </a:lnTo>
                  <a:lnTo>
                    <a:pt x="212" y="35"/>
                  </a:lnTo>
                  <a:lnTo>
                    <a:pt x="210" y="31"/>
                  </a:lnTo>
                  <a:lnTo>
                    <a:pt x="204" y="23"/>
                  </a:lnTo>
                  <a:lnTo>
                    <a:pt x="200" y="19"/>
                  </a:lnTo>
                  <a:lnTo>
                    <a:pt x="192" y="14"/>
                  </a:lnTo>
                  <a:lnTo>
                    <a:pt x="184" y="10"/>
                  </a:lnTo>
                  <a:lnTo>
                    <a:pt x="174" y="9"/>
                  </a:lnTo>
                  <a:lnTo>
                    <a:pt x="174" y="9"/>
                  </a:lnTo>
                  <a:lnTo>
                    <a:pt x="164" y="5"/>
                  </a:lnTo>
                  <a:lnTo>
                    <a:pt x="152" y="3"/>
                  </a:lnTo>
                  <a:lnTo>
                    <a:pt x="152" y="3"/>
                  </a:lnTo>
                  <a:lnTo>
                    <a:pt x="142" y="2"/>
                  </a:lnTo>
                  <a:lnTo>
                    <a:pt x="134" y="2"/>
                  </a:lnTo>
                  <a:lnTo>
                    <a:pt x="128" y="3"/>
                  </a:lnTo>
                  <a:lnTo>
                    <a:pt x="122" y="7"/>
                  </a:lnTo>
                  <a:lnTo>
                    <a:pt x="122" y="7"/>
                  </a:lnTo>
                  <a:lnTo>
                    <a:pt x="108" y="2"/>
                  </a:lnTo>
                  <a:lnTo>
                    <a:pt x="90" y="0"/>
                  </a:lnTo>
                  <a:lnTo>
                    <a:pt x="80" y="0"/>
                  </a:lnTo>
                  <a:lnTo>
                    <a:pt x="72" y="2"/>
                  </a:lnTo>
                  <a:lnTo>
                    <a:pt x="64" y="7"/>
                  </a:lnTo>
                  <a:lnTo>
                    <a:pt x="58" y="14"/>
                  </a:lnTo>
                  <a:lnTo>
                    <a:pt x="64" y="16"/>
                  </a:lnTo>
                  <a:lnTo>
                    <a:pt x="74" y="12"/>
                  </a:lnTo>
                  <a:lnTo>
                    <a:pt x="68" y="17"/>
                  </a:lnTo>
                  <a:lnTo>
                    <a:pt x="76" y="21"/>
                  </a:lnTo>
                  <a:lnTo>
                    <a:pt x="84" y="17"/>
                  </a:lnTo>
                  <a:lnTo>
                    <a:pt x="80" y="23"/>
                  </a:lnTo>
                  <a:lnTo>
                    <a:pt x="92" y="28"/>
                  </a:lnTo>
                  <a:lnTo>
                    <a:pt x="92" y="28"/>
                  </a:lnTo>
                  <a:lnTo>
                    <a:pt x="92" y="26"/>
                  </a:lnTo>
                  <a:lnTo>
                    <a:pt x="96" y="21"/>
                  </a:lnTo>
                  <a:lnTo>
                    <a:pt x="100" y="19"/>
                  </a:lnTo>
                  <a:lnTo>
                    <a:pt x="104" y="17"/>
                  </a:lnTo>
                  <a:lnTo>
                    <a:pt x="110" y="16"/>
                  </a:lnTo>
                  <a:lnTo>
                    <a:pt x="118" y="16"/>
                  </a:lnTo>
                  <a:lnTo>
                    <a:pt x="118" y="16"/>
                  </a:lnTo>
                  <a:lnTo>
                    <a:pt x="122" y="24"/>
                  </a:lnTo>
                  <a:lnTo>
                    <a:pt x="122" y="24"/>
                  </a:lnTo>
                  <a:lnTo>
                    <a:pt x="126" y="31"/>
                  </a:lnTo>
                  <a:lnTo>
                    <a:pt x="134" y="38"/>
                  </a:lnTo>
                  <a:lnTo>
                    <a:pt x="144" y="59"/>
                  </a:lnTo>
                  <a:lnTo>
                    <a:pt x="144" y="59"/>
                  </a:lnTo>
                  <a:lnTo>
                    <a:pt x="118" y="61"/>
                  </a:lnTo>
                  <a:lnTo>
                    <a:pt x="108" y="62"/>
                  </a:lnTo>
                  <a:lnTo>
                    <a:pt x="100" y="64"/>
                  </a:lnTo>
                  <a:lnTo>
                    <a:pt x="100" y="64"/>
                  </a:lnTo>
                  <a:lnTo>
                    <a:pt x="84" y="61"/>
                  </a:lnTo>
                  <a:lnTo>
                    <a:pt x="68" y="57"/>
                  </a:lnTo>
                  <a:lnTo>
                    <a:pt x="54" y="52"/>
                  </a:lnTo>
                  <a:lnTo>
                    <a:pt x="40" y="47"/>
                  </a:lnTo>
                  <a:lnTo>
                    <a:pt x="18" y="33"/>
                  </a:lnTo>
                  <a:lnTo>
                    <a:pt x="0" y="17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34" y="69"/>
                  </a:lnTo>
                  <a:lnTo>
                    <a:pt x="66" y="83"/>
                  </a:lnTo>
                  <a:lnTo>
                    <a:pt x="96" y="96"/>
                  </a:lnTo>
                  <a:lnTo>
                    <a:pt x="122" y="102"/>
                  </a:lnTo>
                  <a:lnTo>
                    <a:pt x="122" y="102"/>
                  </a:lnTo>
                  <a:lnTo>
                    <a:pt x="156" y="135"/>
                  </a:lnTo>
                  <a:lnTo>
                    <a:pt x="180" y="162"/>
                  </a:lnTo>
                  <a:lnTo>
                    <a:pt x="180" y="162"/>
                  </a:lnTo>
                  <a:close/>
                </a:path>
              </a:pathLst>
            </a:custGeom>
            <a:solidFill>
              <a:srgbClr val="457A7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77" name="Freeform 17"/>
            <p:cNvSpPr>
              <a:spLocks/>
            </p:cNvSpPr>
            <p:nvPr/>
          </p:nvSpPr>
          <p:spPr bwMode="auto">
            <a:xfrm>
              <a:off x="4930" y="452"/>
              <a:ext cx="72" cy="82"/>
            </a:xfrm>
            <a:custGeom>
              <a:avLst/>
              <a:gdLst/>
              <a:ahLst/>
              <a:cxnLst>
                <a:cxn ang="0">
                  <a:pos x="32" y="82"/>
                </a:cxn>
                <a:cxn ang="0">
                  <a:pos x="36" y="69"/>
                </a:cxn>
                <a:cxn ang="0">
                  <a:pos x="48" y="75"/>
                </a:cxn>
                <a:cxn ang="0">
                  <a:pos x="68" y="43"/>
                </a:cxn>
                <a:cxn ang="0">
                  <a:pos x="68" y="43"/>
                </a:cxn>
                <a:cxn ang="0">
                  <a:pos x="70" y="38"/>
                </a:cxn>
                <a:cxn ang="0">
                  <a:pos x="72" y="33"/>
                </a:cxn>
                <a:cxn ang="0">
                  <a:pos x="72" y="26"/>
                </a:cxn>
                <a:cxn ang="0">
                  <a:pos x="70" y="19"/>
                </a:cxn>
                <a:cxn ang="0">
                  <a:pos x="66" y="12"/>
                </a:cxn>
                <a:cxn ang="0">
                  <a:pos x="60" y="7"/>
                </a:cxn>
                <a:cxn ang="0">
                  <a:pos x="48" y="2"/>
                </a:cxn>
                <a:cxn ang="0">
                  <a:pos x="48" y="2"/>
                </a:cxn>
                <a:cxn ang="0">
                  <a:pos x="40" y="0"/>
                </a:cxn>
                <a:cxn ang="0">
                  <a:pos x="32" y="0"/>
                </a:cxn>
                <a:cxn ang="0">
                  <a:pos x="24" y="2"/>
                </a:cxn>
                <a:cxn ang="0">
                  <a:pos x="18" y="5"/>
                </a:cxn>
                <a:cxn ang="0">
                  <a:pos x="14" y="9"/>
                </a:cxn>
                <a:cxn ang="0">
                  <a:pos x="10" y="14"/>
                </a:cxn>
                <a:cxn ang="0">
                  <a:pos x="8" y="19"/>
                </a:cxn>
                <a:cxn ang="0">
                  <a:pos x="6" y="26"/>
                </a:cxn>
                <a:cxn ang="0">
                  <a:pos x="6" y="26"/>
                </a:cxn>
                <a:cxn ang="0">
                  <a:pos x="4" y="35"/>
                </a:cxn>
                <a:cxn ang="0">
                  <a:pos x="6" y="43"/>
                </a:cxn>
                <a:cxn ang="0">
                  <a:pos x="0" y="71"/>
                </a:cxn>
                <a:cxn ang="0">
                  <a:pos x="32" y="82"/>
                </a:cxn>
              </a:cxnLst>
              <a:rect l="0" t="0" r="r" b="b"/>
              <a:pathLst>
                <a:path w="72" h="82">
                  <a:moveTo>
                    <a:pt x="32" y="82"/>
                  </a:moveTo>
                  <a:lnTo>
                    <a:pt x="36" y="69"/>
                  </a:lnTo>
                  <a:lnTo>
                    <a:pt x="48" y="75"/>
                  </a:lnTo>
                  <a:lnTo>
                    <a:pt x="68" y="43"/>
                  </a:lnTo>
                  <a:lnTo>
                    <a:pt x="68" y="43"/>
                  </a:lnTo>
                  <a:lnTo>
                    <a:pt x="70" y="38"/>
                  </a:lnTo>
                  <a:lnTo>
                    <a:pt x="72" y="33"/>
                  </a:lnTo>
                  <a:lnTo>
                    <a:pt x="72" y="26"/>
                  </a:lnTo>
                  <a:lnTo>
                    <a:pt x="70" y="19"/>
                  </a:lnTo>
                  <a:lnTo>
                    <a:pt x="66" y="12"/>
                  </a:lnTo>
                  <a:lnTo>
                    <a:pt x="60" y="7"/>
                  </a:lnTo>
                  <a:lnTo>
                    <a:pt x="48" y="2"/>
                  </a:lnTo>
                  <a:lnTo>
                    <a:pt x="48" y="2"/>
                  </a:lnTo>
                  <a:lnTo>
                    <a:pt x="40" y="0"/>
                  </a:lnTo>
                  <a:lnTo>
                    <a:pt x="32" y="0"/>
                  </a:lnTo>
                  <a:lnTo>
                    <a:pt x="24" y="2"/>
                  </a:lnTo>
                  <a:lnTo>
                    <a:pt x="18" y="5"/>
                  </a:lnTo>
                  <a:lnTo>
                    <a:pt x="14" y="9"/>
                  </a:lnTo>
                  <a:lnTo>
                    <a:pt x="10" y="14"/>
                  </a:lnTo>
                  <a:lnTo>
                    <a:pt x="8" y="19"/>
                  </a:lnTo>
                  <a:lnTo>
                    <a:pt x="6" y="26"/>
                  </a:lnTo>
                  <a:lnTo>
                    <a:pt x="6" y="26"/>
                  </a:lnTo>
                  <a:lnTo>
                    <a:pt x="4" y="35"/>
                  </a:lnTo>
                  <a:lnTo>
                    <a:pt x="6" y="43"/>
                  </a:lnTo>
                  <a:lnTo>
                    <a:pt x="0" y="71"/>
                  </a:lnTo>
                  <a:lnTo>
                    <a:pt x="32" y="8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78" name="Freeform 18"/>
            <p:cNvSpPr>
              <a:spLocks/>
            </p:cNvSpPr>
            <p:nvPr/>
          </p:nvSpPr>
          <p:spPr bwMode="auto">
            <a:xfrm>
              <a:off x="4880" y="575"/>
              <a:ext cx="40" cy="223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0" y="0"/>
                </a:cxn>
                <a:cxn ang="0">
                  <a:pos x="18" y="33"/>
                </a:cxn>
                <a:cxn ang="0">
                  <a:pos x="24" y="61"/>
                </a:cxn>
                <a:cxn ang="0">
                  <a:pos x="24" y="73"/>
                </a:cxn>
                <a:cxn ang="0">
                  <a:pos x="24" y="82"/>
                </a:cxn>
                <a:cxn ang="0">
                  <a:pos x="24" y="82"/>
                </a:cxn>
                <a:cxn ang="0">
                  <a:pos x="16" y="111"/>
                </a:cxn>
                <a:cxn ang="0">
                  <a:pos x="8" y="157"/>
                </a:cxn>
                <a:cxn ang="0">
                  <a:pos x="0" y="216"/>
                </a:cxn>
                <a:cxn ang="0">
                  <a:pos x="32" y="223"/>
                </a:cxn>
                <a:cxn ang="0">
                  <a:pos x="32" y="223"/>
                </a:cxn>
                <a:cxn ang="0">
                  <a:pos x="38" y="80"/>
                </a:cxn>
                <a:cxn ang="0">
                  <a:pos x="38" y="80"/>
                </a:cxn>
                <a:cxn ang="0">
                  <a:pos x="40" y="68"/>
                </a:cxn>
                <a:cxn ang="0">
                  <a:pos x="40" y="58"/>
                </a:cxn>
                <a:cxn ang="0">
                  <a:pos x="40" y="47"/>
                </a:cxn>
                <a:cxn ang="0">
                  <a:pos x="36" y="37"/>
                </a:cxn>
                <a:cxn ang="0">
                  <a:pos x="32" y="25"/>
                </a:cxn>
                <a:cxn ang="0">
                  <a:pos x="22" y="12"/>
                </a:cxn>
                <a:cxn ang="0">
                  <a:pos x="10" y="0"/>
                </a:cxn>
                <a:cxn ang="0">
                  <a:pos x="10" y="0"/>
                </a:cxn>
              </a:cxnLst>
              <a:rect l="0" t="0" r="r" b="b"/>
              <a:pathLst>
                <a:path w="40" h="223">
                  <a:moveTo>
                    <a:pt x="10" y="0"/>
                  </a:moveTo>
                  <a:lnTo>
                    <a:pt x="10" y="0"/>
                  </a:lnTo>
                  <a:lnTo>
                    <a:pt x="18" y="33"/>
                  </a:lnTo>
                  <a:lnTo>
                    <a:pt x="24" y="61"/>
                  </a:lnTo>
                  <a:lnTo>
                    <a:pt x="24" y="73"/>
                  </a:lnTo>
                  <a:lnTo>
                    <a:pt x="24" y="82"/>
                  </a:lnTo>
                  <a:lnTo>
                    <a:pt x="24" y="82"/>
                  </a:lnTo>
                  <a:lnTo>
                    <a:pt x="16" y="111"/>
                  </a:lnTo>
                  <a:lnTo>
                    <a:pt x="8" y="157"/>
                  </a:lnTo>
                  <a:lnTo>
                    <a:pt x="0" y="216"/>
                  </a:lnTo>
                  <a:lnTo>
                    <a:pt x="32" y="223"/>
                  </a:lnTo>
                  <a:lnTo>
                    <a:pt x="32" y="223"/>
                  </a:lnTo>
                  <a:lnTo>
                    <a:pt x="38" y="80"/>
                  </a:lnTo>
                  <a:lnTo>
                    <a:pt x="38" y="80"/>
                  </a:lnTo>
                  <a:lnTo>
                    <a:pt x="40" y="68"/>
                  </a:lnTo>
                  <a:lnTo>
                    <a:pt x="40" y="58"/>
                  </a:lnTo>
                  <a:lnTo>
                    <a:pt x="40" y="47"/>
                  </a:lnTo>
                  <a:lnTo>
                    <a:pt x="36" y="37"/>
                  </a:lnTo>
                  <a:lnTo>
                    <a:pt x="32" y="25"/>
                  </a:lnTo>
                  <a:lnTo>
                    <a:pt x="22" y="12"/>
                  </a:lnTo>
                  <a:lnTo>
                    <a:pt x="10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52525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79" name="Freeform 19"/>
            <p:cNvSpPr>
              <a:spLocks/>
            </p:cNvSpPr>
            <p:nvPr/>
          </p:nvSpPr>
          <p:spPr bwMode="auto">
            <a:xfrm>
              <a:off x="4930" y="528"/>
              <a:ext cx="30" cy="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44"/>
                </a:cxn>
                <a:cxn ang="0">
                  <a:pos x="30" y="6"/>
                </a:cxn>
                <a:cxn ang="0">
                  <a:pos x="30" y="6"/>
                </a:cxn>
                <a:cxn ang="0">
                  <a:pos x="28" y="7"/>
                </a:cxn>
                <a:cxn ang="0">
                  <a:pos x="22" y="11"/>
                </a:cxn>
                <a:cxn ang="0">
                  <a:pos x="20" y="11"/>
                </a:cxn>
                <a:cxn ang="0">
                  <a:pos x="14" y="9"/>
                </a:cxn>
                <a:cxn ang="0">
                  <a:pos x="8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44">
                  <a:moveTo>
                    <a:pt x="0" y="0"/>
                  </a:moveTo>
                  <a:lnTo>
                    <a:pt x="30" y="44"/>
                  </a:lnTo>
                  <a:lnTo>
                    <a:pt x="30" y="6"/>
                  </a:lnTo>
                  <a:lnTo>
                    <a:pt x="30" y="6"/>
                  </a:lnTo>
                  <a:lnTo>
                    <a:pt x="28" y="7"/>
                  </a:lnTo>
                  <a:lnTo>
                    <a:pt x="22" y="11"/>
                  </a:lnTo>
                  <a:lnTo>
                    <a:pt x="20" y="11"/>
                  </a:lnTo>
                  <a:lnTo>
                    <a:pt x="14" y="9"/>
                  </a:lnTo>
                  <a:lnTo>
                    <a:pt x="8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80" name="Freeform 20"/>
            <p:cNvSpPr>
              <a:spLocks/>
            </p:cNvSpPr>
            <p:nvPr/>
          </p:nvSpPr>
          <p:spPr bwMode="auto">
            <a:xfrm>
              <a:off x="4798" y="391"/>
              <a:ext cx="104" cy="191"/>
            </a:xfrm>
            <a:custGeom>
              <a:avLst/>
              <a:gdLst/>
              <a:ahLst/>
              <a:cxnLst>
                <a:cxn ang="0">
                  <a:pos x="104" y="191"/>
                </a:cxn>
                <a:cxn ang="0">
                  <a:pos x="104" y="191"/>
                </a:cxn>
                <a:cxn ang="0">
                  <a:pos x="98" y="188"/>
                </a:cxn>
                <a:cxn ang="0">
                  <a:pos x="80" y="179"/>
                </a:cxn>
                <a:cxn ang="0">
                  <a:pos x="58" y="165"/>
                </a:cxn>
                <a:cxn ang="0">
                  <a:pos x="46" y="156"/>
                </a:cxn>
                <a:cxn ang="0">
                  <a:pos x="36" y="144"/>
                </a:cxn>
                <a:cxn ang="0">
                  <a:pos x="24" y="132"/>
                </a:cxn>
                <a:cxn ang="0">
                  <a:pos x="16" y="118"/>
                </a:cxn>
                <a:cxn ang="0">
                  <a:pos x="8" y="103"/>
                </a:cxn>
                <a:cxn ang="0">
                  <a:pos x="2" y="85"/>
                </a:cxn>
                <a:cxn ang="0">
                  <a:pos x="0" y="66"/>
                </a:cxn>
                <a:cxn ang="0">
                  <a:pos x="2" y="45"/>
                </a:cxn>
                <a:cxn ang="0">
                  <a:pos x="6" y="23"/>
                </a:cxn>
                <a:cxn ang="0">
                  <a:pos x="16" y="0"/>
                </a:cxn>
                <a:cxn ang="0">
                  <a:pos x="38" y="14"/>
                </a:cxn>
                <a:cxn ang="0">
                  <a:pos x="38" y="14"/>
                </a:cxn>
                <a:cxn ang="0">
                  <a:pos x="34" y="30"/>
                </a:cxn>
                <a:cxn ang="0">
                  <a:pos x="34" y="47"/>
                </a:cxn>
                <a:cxn ang="0">
                  <a:pos x="34" y="68"/>
                </a:cxn>
                <a:cxn ang="0">
                  <a:pos x="36" y="78"/>
                </a:cxn>
                <a:cxn ang="0">
                  <a:pos x="40" y="89"/>
                </a:cxn>
                <a:cxn ang="0">
                  <a:pos x="44" y="99"/>
                </a:cxn>
                <a:cxn ang="0">
                  <a:pos x="50" y="110"/>
                </a:cxn>
                <a:cxn ang="0">
                  <a:pos x="58" y="116"/>
                </a:cxn>
                <a:cxn ang="0">
                  <a:pos x="68" y="125"/>
                </a:cxn>
                <a:cxn ang="0">
                  <a:pos x="80" y="130"/>
                </a:cxn>
                <a:cxn ang="0">
                  <a:pos x="96" y="134"/>
                </a:cxn>
                <a:cxn ang="0">
                  <a:pos x="104" y="191"/>
                </a:cxn>
              </a:cxnLst>
              <a:rect l="0" t="0" r="r" b="b"/>
              <a:pathLst>
                <a:path w="104" h="191">
                  <a:moveTo>
                    <a:pt x="104" y="191"/>
                  </a:moveTo>
                  <a:lnTo>
                    <a:pt x="104" y="191"/>
                  </a:lnTo>
                  <a:lnTo>
                    <a:pt x="98" y="188"/>
                  </a:lnTo>
                  <a:lnTo>
                    <a:pt x="80" y="179"/>
                  </a:lnTo>
                  <a:lnTo>
                    <a:pt x="58" y="165"/>
                  </a:lnTo>
                  <a:lnTo>
                    <a:pt x="46" y="156"/>
                  </a:lnTo>
                  <a:lnTo>
                    <a:pt x="36" y="144"/>
                  </a:lnTo>
                  <a:lnTo>
                    <a:pt x="24" y="132"/>
                  </a:lnTo>
                  <a:lnTo>
                    <a:pt x="16" y="118"/>
                  </a:lnTo>
                  <a:lnTo>
                    <a:pt x="8" y="103"/>
                  </a:lnTo>
                  <a:lnTo>
                    <a:pt x="2" y="85"/>
                  </a:lnTo>
                  <a:lnTo>
                    <a:pt x="0" y="66"/>
                  </a:lnTo>
                  <a:lnTo>
                    <a:pt x="2" y="45"/>
                  </a:lnTo>
                  <a:lnTo>
                    <a:pt x="6" y="23"/>
                  </a:lnTo>
                  <a:lnTo>
                    <a:pt x="16" y="0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4" y="30"/>
                  </a:lnTo>
                  <a:lnTo>
                    <a:pt x="34" y="47"/>
                  </a:lnTo>
                  <a:lnTo>
                    <a:pt x="34" y="68"/>
                  </a:lnTo>
                  <a:lnTo>
                    <a:pt x="36" y="78"/>
                  </a:lnTo>
                  <a:lnTo>
                    <a:pt x="40" y="89"/>
                  </a:lnTo>
                  <a:lnTo>
                    <a:pt x="44" y="99"/>
                  </a:lnTo>
                  <a:lnTo>
                    <a:pt x="50" y="110"/>
                  </a:lnTo>
                  <a:lnTo>
                    <a:pt x="58" y="116"/>
                  </a:lnTo>
                  <a:lnTo>
                    <a:pt x="68" y="125"/>
                  </a:lnTo>
                  <a:lnTo>
                    <a:pt x="80" y="130"/>
                  </a:lnTo>
                  <a:lnTo>
                    <a:pt x="96" y="134"/>
                  </a:lnTo>
                  <a:lnTo>
                    <a:pt x="104" y="19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81" name="Freeform 21"/>
            <p:cNvSpPr>
              <a:spLocks/>
            </p:cNvSpPr>
            <p:nvPr/>
          </p:nvSpPr>
          <p:spPr bwMode="auto">
            <a:xfrm>
              <a:off x="4982" y="395"/>
              <a:ext cx="130" cy="187"/>
            </a:xfrm>
            <a:custGeom>
              <a:avLst/>
              <a:gdLst/>
              <a:ahLst/>
              <a:cxnLst>
                <a:cxn ang="0">
                  <a:pos x="6" y="187"/>
                </a:cxn>
                <a:cxn ang="0">
                  <a:pos x="6" y="187"/>
                </a:cxn>
                <a:cxn ang="0">
                  <a:pos x="12" y="185"/>
                </a:cxn>
                <a:cxn ang="0">
                  <a:pos x="24" y="180"/>
                </a:cxn>
                <a:cxn ang="0">
                  <a:pos x="44" y="170"/>
                </a:cxn>
                <a:cxn ang="0">
                  <a:pos x="54" y="163"/>
                </a:cxn>
                <a:cxn ang="0">
                  <a:pos x="66" y="152"/>
                </a:cxn>
                <a:cxn ang="0">
                  <a:pos x="76" y="142"/>
                </a:cxn>
                <a:cxn ang="0">
                  <a:pos x="88" y="130"/>
                </a:cxn>
                <a:cxn ang="0">
                  <a:pos x="98" y="114"/>
                </a:cxn>
                <a:cxn ang="0">
                  <a:pos x="108" y="97"/>
                </a:cxn>
                <a:cxn ang="0">
                  <a:pos x="116" y="76"/>
                </a:cxn>
                <a:cxn ang="0">
                  <a:pos x="122" y="53"/>
                </a:cxn>
                <a:cxn ang="0">
                  <a:pos x="128" y="27"/>
                </a:cxn>
                <a:cxn ang="0">
                  <a:pos x="130" y="0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04" y="27"/>
                </a:cxn>
                <a:cxn ang="0">
                  <a:pos x="98" y="45"/>
                </a:cxn>
                <a:cxn ang="0">
                  <a:pos x="88" y="66"/>
                </a:cxn>
                <a:cxn ang="0">
                  <a:pos x="74" y="88"/>
                </a:cxn>
                <a:cxn ang="0">
                  <a:pos x="64" y="99"/>
                </a:cxn>
                <a:cxn ang="0">
                  <a:pos x="54" y="109"/>
                </a:cxn>
                <a:cxn ang="0">
                  <a:pos x="44" y="119"/>
                </a:cxn>
                <a:cxn ang="0">
                  <a:pos x="30" y="128"/>
                </a:cxn>
                <a:cxn ang="0">
                  <a:pos x="16" y="135"/>
                </a:cxn>
                <a:cxn ang="0">
                  <a:pos x="0" y="140"/>
                </a:cxn>
                <a:cxn ang="0">
                  <a:pos x="6" y="187"/>
                </a:cxn>
              </a:cxnLst>
              <a:rect l="0" t="0" r="r" b="b"/>
              <a:pathLst>
                <a:path w="130" h="187">
                  <a:moveTo>
                    <a:pt x="6" y="187"/>
                  </a:moveTo>
                  <a:lnTo>
                    <a:pt x="6" y="187"/>
                  </a:lnTo>
                  <a:lnTo>
                    <a:pt x="12" y="185"/>
                  </a:lnTo>
                  <a:lnTo>
                    <a:pt x="24" y="180"/>
                  </a:lnTo>
                  <a:lnTo>
                    <a:pt x="44" y="170"/>
                  </a:lnTo>
                  <a:lnTo>
                    <a:pt x="54" y="163"/>
                  </a:lnTo>
                  <a:lnTo>
                    <a:pt x="66" y="152"/>
                  </a:lnTo>
                  <a:lnTo>
                    <a:pt x="76" y="142"/>
                  </a:lnTo>
                  <a:lnTo>
                    <a:pt x="88" y="130"/>
                  </a:lnTo>
                  <a:lnTo>
                    <a:pt x="98" y="114"/>
                  </a:lnTo>
                  <a:lnTo>
                    <a:pt x="108" y="97"/>
                  </a:lnTo>
                  <a:lnTo>
                    <a:pt x="116" y="76"/>
                  </a:lnTo>
                  <a:lnTo>
                    <a:pt x="122" y="53"/>
                  </a:lnTo>
                  <a:lnTo>
                    <a:pt x="128" y="27"/>
                  </a:lnTo>
                  <a:lnTo>
                    <a:pt x="130" y="0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04" y="27"/>
                  </a:lnTo>
                  <a:lnTo>
                    <a:pt x="98" y="45"/>
                  </a:lnTo>
                  <a:lnTo>
                    <a:pt x="88" y="66"/>
                  </a:lnTo>
                  <a:lnTo>
                    <a:pt x="74" y="88"/>
                  </a:lnTo>
                  <a:lnTo>
                    <a:pt x="64" y="99"/>
                  </a:lnTo>
                  <a:lnTo>
                    <a:pt x="54" y="109"/>
                  </a:lnTo>
                  <a:lnTo>
                    <a:pt x="44" y="119"/>
                  </a:lnTo>
                  <a:lnTo>
                    <a:pt x="30" y="128"/>
                  </a:lnTo>
                  <a:lnTo>
                    <a:pt x="16" y="135"/>
                  </a:lnTo>
                  <a:lnTo>
                    <a:pt x="0" y="140"/>
                  </a:lnTo>
                  <a:lnTo>
                    <a:pt x="6" y="18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82" name="Freeform 22"/>
            <p:cNvSpPr>
              <a:spLocks/>
            </p:cNvSpPr>
            <p:nvPr/>
          </p:nvSpPr>
          <p:spPr bwMode="auto">
            <a:xfrm>
              <a:off x="4864" y="794"/>
              <a:ext cx="46" cy="118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6" y="0"/>
                </a:cxn>
                <a:cxn ang="0">
                  <a:pos x="2" y="40"/>
                </a:cxn>
                <a:cxn ang="0">
                  <a:pos x="0" y="78"/>
                </a:cxn>
                <a:cxn ang="0">
                  <a:pos x="0" y="118"/>
                </a:cxn>
                <a:cxn ang="0">
                  <a:pos x="24" y="118"/>
                </a:cxn>
                <a:cxn ang="0">
                  <a:pos x="24" y="118"/>
                </a:cxn>
                <a:cxn ang="0">
                  <a:pos x="32" y="71"/>
                </a:cxn>
                <a:cxn ang="0">
                  <a:pos x="46" y="5"/>
                </a:cxn>
                <a:cxn ang="0">
                  <a:pos x="6" y="0"/>
                </a:cxn>
              </a:cxnLst>
              <a:rect l="0" t="0" r="r" b="b"/>
              <a:pathLst>
                <a:path w="46" h="118">
                  <a:moveTo>
                    <a:pt x="6" y="0"/>
                  </a:moveTo>
                  <a:lnTo>
                    <a:pt x="6" y="0"/>
                  </a:lnTo>
                  <a:lnTo>
                    <a:pt x="2" y="40"/>
                  </a:lnTo>
                  <a:lnTo>
                    <a:pt x="0" y="78"/>
                  </a:lnTo>
                  <a:lnTo>
                    <a:pt x="0" y="118"/>
                  </a:lnTo>
                  <a:lnTo>
                    <a:pt x="24" y="118"/>
                  </a:lnTo>
                  <a:lnTo>
                    <a:pt x="24" y="118"/>
                  </a:lnTo>
                  <a:lnTo>
                    <a:pt x="32" y="71"/>
                  </a:lnTo>
                  <a:lnTo>
                    <a:pt x="46" y="5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83" name="Freeform 23"/>
            <p:cNvSpPr>
              <a:spLocks/>
            </p:cNvSpPr>
            <p:nvPr/>
          </p:nvSpPr>
          <p:spPr bwMode="auto">
            <a:xfrm>
              <a:off x="4980" y="799"/>
              <a:ext cx="46" cy="117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40" y="0"/>
                </a:cxn>
                <a:cxn ang="0">
                  <a:pos x="42" y="7"/>
                </a:cxn>
                <a:cxn ang="0">
                  <a:pos x="44" y="18"/>
                </a:cxn>
                <a:cxn ang="0">
                  <a:pos x="46" y="30"/>
                </a:cxn>
                <a:cxn ang="0">
                  <a:pos x="46" y="46"/>
                </a:cxn>
                <a:cxn ang="0">
                  <a:pos x="42" y="66"/>
                </a:cxn>
                <a:cxn ang="0">
                  <a:pos x="36" y="89"/>
                </a:cxn>
                <a:cxn ang="0">
                  <a:pos x="26" y="117"/>
                </a:cxn>
                <a:cxn ang="0">
                  <a:pos x="4" y="115"/>
                </a:cxn>
                <a:cxn ang="0">
                  <a:pos x="4" y="115"/>
                </a:cxn>
                <a:cxn ang="0">
                  <a:pos x="4" y="105"/>
                </a:cxn>
                <a:cxn ang="0">
                  <a:pos x="6" y="75"/>
                </a:cxn>
                <a:cxn ang="0">
                  <a:pos x="8" y="58"/>
                </a:cxn>
                <a:cxn ang="0">
                  <a:pos x="6" y="39"/>
                </a:cxn>
                <a:cxn ang="0">
                  <a:pos x="4" y="21"/>
                </a:cxn>
                <a:cxn ang="0">
                  <a:pos x="0" y="4"/>
                </a:cxn>
                <a:cxn ang="0">
                  <a:pos x="40" y="0"/>
                </a:cxn>
              </a:cxnLst>
              <a:rect l="0" t="0" r="r" b="b"/>
              <a:pathLst>
                <a:path w="46" h="117">
                  <a:moveTo>
                    <a:pt x="40" y="0"/>
                  </a:moveTo>
                  <a:lnTo>
                    <a:pt x="40" y="0"/>
                  </a:lnTo>
                  <a:lnTo>
                    <a:pt x="42" y="7"/>
                  </a:lnTo>
                  <a:lnTo>
                    <a:pt x="44" y="18"/>
                  </a:lnTo>
                  <a:lnTo>
                    <a:pt x="46" y="30"/>
                  </a:lnTo>
                  <a:lnTo>
                    <a:pt x="46" y="46"/>
                  </a:lnTo>
                  <a:lnTo>
                    <a:pt x="42" y="66"/>
                  </a:lnTo>
                  <a:lnTo>
                    <a:pt x="36" y="89"/>
                  </a:lnTo>
                  <a:lnTo>
                    <a:pt x="26" y="117"/>
                  </a:lnTo>
                  <a:lnTo>
                    <a:pt x="4" y="115"/>
                  </a:lnTo>
                  <a:lnTo>
                    <a:pt x="4" y="115"/>
                  </a:lnTo>
                  <a:lnTo>
                    <a:pt x="4" y="105"/>
                  </a:lnTo>
                  <a:lnTo>
                    <a:pt x="6" y="75"/>
                  </a:lnTo>
                  <a:lnTo>
                    <a:pt x="8" y="58"/>
                  </a:lnTo>
                  <a:lnTo>
                    <a:pt x="6" y="39"/>
                  </a:lnTo>
                  <a:lnTo>
                    <a:pt x="4" y="21"/>
                  </a:lnTo>
                  <a:lnTo>
                    <a:pt x="0" y="4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84" name="Freeform 24"/>
            <p:cNvSpPr>
              <a:spLocks/>
            </p:cNvSpPr>
            <p:nvPr/>
          </p:nvSpPr>
          <p:spPr bwMode="auto">
            <a:xfrm>
              <a:off x="4992" y="461"/>
              <a:ext cx="18" cy="33"/>
            </a:xfrm>
            <a:custGeom>
              <a:avLst/>
              <a:gdLst/>
              <a:ahLst/>
              <a:cxnLst>
                <a:cxn ang="0">
                  <a:pos x="6" y="31"/>
                </a:cxn>
                <a:cxn ang="0">
                  <a:pos x="16" y="33"/>
                </a:cxn>
                <a:cxn ang="0">
                  <a:pos x="16" y="33"/>
                </a:cxn>
                <a:cxn ang="0">
                  <a:pos x="18" y="29"/>
                </a:cxn>
                <a:cxn ang="0">
                  <a:pos x="18" y="19"/>
                </a:cxn>
                <a:cxn ang="0">
                  <a:pos x="16" y="12"/>
                </a:cxn>
                <a:cxn ang="0">
                  <a:pos x="14" y="7"/>
                </a:cxn>
                <a:cxn ang="0">
                  <a:pos x="8" y="3"/>
                </a:cxn>
                <a:cxn ang="0">
                  <a:pos x="0" y="0"/>
                </a:cxn>
                <a:cxn ang="0">
                  <a:pos x="6" y="31"/>
                </a:cxn>
              </a:cxnLst>
              <a:rect l="0" t="0" r="r" b="b"/>
              <a:pathLst>
                <a:path w="18" h="33">
                  <a:moveTo>
                    <a:pt x="6" y="31"/>
                  </a:moveTo>
                  <a:lnTo>
                    <a:pt x="16" y="33"/>
                  </a:lnTo>
                  <a:lnTo>
                    <a:pt x="16" y="33"/>
                  </a:lnTo>
                  <a:lnTo>
                    <a:pt x="18" y="29"/>
                  </a:lnTo>
                  <a:lnTo>
                    <a:pt x="18" y="19"/>
                  </a:lnTo>
                  <a:lnTo>
                    <a:pt x="16" y="12"/>
                  </a:lnTo>
                  <a:lnTo>
                    <a:pt x="14" y="7"/>
                  </a:lnTo>
                  <a:lnTo>
                    <a:pt x="8" y="3"/>
                  </a:lnTo>
                  <a:lnTo>
                    <a:pt x="0" y="0"/>
                  </a:lnTo>
                  <a:lnTo>
                    <a:pt x="6" y="3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85" name="Freeform 25"/>
            <p:cNvSpPr>
              <a:spLocks/>
            </p:cNvSpPr>
            <p:nvPr/>
          </p:nvSpPr>
          <p:spPr bwMode="auto">
            <a:xfrm>
              <a:off x="4864" y="520"/>
              <a:ext cx="158" cy="286"/>
            </a:xfrm>
            <a:custGeom>
              <a:avLst/>
              <a:gdLst/>
              <a:ahLst/>
              <a:cxnLst>
                <a:cxn ang="0">
                  <a:pos x="30" y="127"/>
                </a:cxn>
                <a:cxn ang="0">
                  <a:pos x="30" y="127"/>
                </a:cxn>
                <a:cxn ang="0">
                  <a:pos x="26" y="102"/>
                </a:cxn>
                <a:cxn ang="0">
                  <a:pos x="22" y="71"/>
                </a:cxn>
                <a:cxn ang="0">
                  <a:pos x="16" y="40"/>
                </a:cxn>
                <a:cxn ang="0">
                  <a:pos x="14" y="15"/>
                </a:cxn>
                <a:cxn ang="0">
                  <a:pos x="14" y="15"/>
                </a:cxn>
                <a:cxn ang="0">
                  <a:pos x="16" y="12"/>
                </a:cxn>
                <a:cxn ang="0">
                  <a:pos x="18" y="10"/>
                </a:cxn>
                <a:cxn ang="0">
                  <a:pos x="24" y="5"/>
                </a:cxn>
                <a:cxn ang="0">
                  <a:pos x="36" y="1"/>
                </a:cxn>
                <a:cxn ang="0">
                  <a:pos x="50" y="0"/>
                </a:cxn>
                <a:cxn ang="0">
                  <a:pos x="66" y="1"/>
                </a:cxn>
                <a:cxn ang="0">
                  <a:pos x="84" y="3"/>
                </a:cxn>
                <a:cxn ang="0">
                  <a:pos x="104" y="7"/>
                </a:cxn>
                <a:cxn ang="0">
                  <a:pos x="122" y="12"/>
                </a:cxn>
                <a:cxn ang="0">
                  <a:pos x="122" y="12"/>
                </a:cxn>
                <a:cxn ang="0">
                  <a:pos x="146" y="54"/>
                </a:cxn>
                <a:cxn ang="0">
                  <a:pos x="146" y="54"/>
                </a:cxn>
                <a:cxn ang="0">
                  <a:pos x="150" y="60"/>
                </a:cxn>
                <a:cxn ang="0">
                  <a:pos x="152" y="67"/>
                </a:cxn>
                <a:cxn ang="0">
                  <a:pos x="152" y="74"/>
                </a:cxn>
                <a:cxn ang="0">
                  <a:pos x="150" y="80"/>
                </a:cxn>
                <a:cxn ang="0">
                  <a:pos x="144" y="87"/>
                </a:cxn>
                <a:cxn ang="0">
                  <a:pos x="138" y="93"/>
                </a:cxn>
                <a:cxn ang="0">
                  <a:pos x="138" y="93"/>
                </a:cxn>
                <a:cxn ang="0">
                  <a:pos x="130" y="104"/>
                </a:cxn>
                <a:cxn ang="0">
                  <a:pos x="124" y="116"/>
                </a:cxn>
                <a:cxn ang="0">
                  <a:pos x="122" y="127"/>
                </a:cxn>
                <a:cxn ang="0">
                  <a:pos x="120" y="139"/>
                </a:cxn>
                <a:cxn ang="0">
                  <a:pos x="120" y="139"/>
                </a:cxn>
                <a:cxn ang="0">
                  <a:pos x="124" y="154"/>
                </a:cxn>
                <a:cxn ang="0">
                  <a:pos x="134" y="179"/>
                </a:cxn>
                <a:cxn ang="0">
                  <a:pos x="142" y="203"/>
                </a:cxn>
                <a:cxn ang="0">
                  <a:pos x="148" y="219"/>
                </a:cxn>
                <a:cxn ang="0">
                  <a:pos x="148" y="219"/>
                </a:cxn>
                <a:cxn ang="0">
                  <a:pos x="158" y="272"/>
                </a:cxn>
                <a:cxn ang="0">
                  <a:pos x="158" y="272"/>
                </a:cxn>
                <a:cxn ang="0">
                  <a:pos x="158" y="285"/>
                </a:cxn>
                <a:cxn ang="0">
                  <a:pos x="158" y="285"/>
                </a:cxn>
                <a:cxn ang="0">
                  <a:pos x="142" y="286"/>
                </a:cxn>
                <a:cxn ang="0">
                  <a:pos x="124" y="286"/>
                </a:cxn>
                <a:cxn ang="0">
                  <a:pos x="82" y="286"/>
                </a:cxn>
                <a:cxn ang="0">
                  <a:pos x="0" y="285"/>
                </a:cxn>
                <a:cxn ang="0">
                  <a:pos x="0" y="285"/>
                </a:cxn>
                <a:cxn ang="0">
                  <a:pos x="0" y="278"/>
                </a:cxn>
                <a:cxn ang="0">
                  <a:pos x="4" y="264"/>
                </a:cxn>
                <a:cxn ang="0">
                  <a:pos x="14" y="215"/>
                </a:cxn>
                <a:cxn ang="0">
                  <a:pos x="24" y="161"/>
                </a:cxn>
                <a:cxn ang="0">
                  <a:pos x="28" y="140"/>
                </a:cxn>
                <a:cxn ang="0">
                  <a:pos x="30" y="127"/>
                </a:cxn>
                <a:cxn ang="0">
                  <a:pos x="30" y="127"/>
                </a:cxn>
              </a:cxnLst>
              <a:rect l="0" t="0" r="r" b="b"/>
              <a:pathLst>
                <a:path w="158" h="286">
                  <a:moveTo>
                    <a:pt x="30" y="127"/>
                  </a:moveTo>
                  <a:lnTo>
                    <a:pt x="30" y="127"/>
                  </a:lnTo>
                  <a:lnTo>
                    <a:pt x="26" y="102"/>
                  </a:lnTo>
                  <a:lnTo>
                    <a:pt x="22" y="71"/>
                  </a:lnTo>
                  <a:lnTo>
                    <a:pt x="16" y="40"/>
                  </a:lnTo>
                  <a:lnTo>
                    <a:pt x="14" y="15"/>
                  </a:lnTo>
                  <a:lnTo>
                    <a:pt x="14" y="15"/>
                  </a:lnTo>
                  <a:lnTo>
                    <a:pt x="16" y="12"/>
                  </a:lnTo>
                  <a:lnTo>
                    <a:pt x="18" y="10"/>
                  </a:lnTo>
                  <a:lnTo>
                    <a:pt x="24" y="5"/>
                  </a:lnTo>
                  <a:lnTo>
                    <a:pt x="36" y="1"/>
                  </a:lnTo>
                  <a:lnTo>
                    <a:pt x="50" y="0"/>
                  </a:lnTo>
                  <a:lnTo>
                    <a:pt x="66" y="1"/>
                  </a:lnTo>
                  <a:lnTo>
                    <a:pt x="84" y="3"/>
                  </a:lnTo>
                  <a:lnTo>
                    <a:pt x="104" y="7"/>
                  </a:lnTo>
                  <a:lnTo>
                    <a:pt x="122" y="12"/>
                  </a:lnTo>
                  <a:lnTo>
                    <a:pt x="122" y="12"/>
                  </a:lnTo>
                  <a:lnTo>
                    <a:pt x="146" y="54"/>
                  </a:lnTo>
                  <a:lnTo>
                    <a:pt x="146" y="54"/>
                  </a:lnTo>
                  <a:lnTo>
                    <a:pt x="150" y="60"/>
                  </a:lnTo>
                  <a:lnTo>
                    <a:pt x="152" y="67"/>
                  </a:lnTo>
                  <a:lnTo>
                    <a:pt x="152" y="74"/>
                  </a:lnTo>
                  <a:lnTo>
                    <a:pt x="150" y="80"/>
                  </a:lnTo>
                  <a:lnTo>
                    <a:pt x="144" y="87"/>
                  </a:lnTo>
                  <a:lnTo>
                    <a:pt x="138" y="93"/>
                  </a:lnTo>
                  <a:lnTo>
                    <a:pt x="138" y="93"/>
                  </a:lnTo>
                  <a:lnTo>
                    <a:pt x="130" y="104"/>
                  </a:lnTo>
                  <a:lnTo>
                    <a:pt x="124" y="116"/>
                  </a:lnTo>
                  <a:lnTo>
                    <a:pt x="122" y="127"/>
                  </a:lnTo>
                  <a:lnTo>
                    <a:pt x="120" y="139"/>
                  </a:lnTo>
                  <a:lnTo>
                    <a:pt x="120" y="139"/>
                  </a:lnTo>
                  <a:lnTo>
                    <a:pt x="124" y="154"/>
                  </a:lnTo>
                  <a:lnTo>
                    <a:pt x="134" y="179"/>
                  </a:lnTo>
                  <a:lnTo>
                    <a:pt x="142" y="203"/>
                  </a:lnTo>
                  <a:lnTo>
                    <a:pt x="148" y="219"/>
                  </a:lnTo>
                  <a:lnTo>
                    <a:pt x="148" y="219"/>
                  </a:lnTo>
                  <a:lnTo>
                    <a:pt x="158" y="272"/>
                  </a:lnTo>
                  <a:lnTo>
                    <a:pt x="158" y="272"/>
                  </a:lnTo>
                  <a:lnTo>
                    <a:pt x="158" y="285"/>
                  </a:lnTo>
                  <a:lnTo>
                    <a:pt x="158" y="285"/>
                  </a:lnTo>
                  <a:lnTo>
                    <a:pt x="142" y="286"/>
                  </a:lnTo>
                  <a:lnTo>
                    <a:pt x="124" y="286"/>
                  </a:lnTo>
                  <a:lnTo>
                    <a:pt x="82" y="286"/>
                  </a:lnTo>
                  <a:lnTo>
                    <a:pt x="0" y="285"/>
                  </a:lnTo>
                  <a:lnTo>
                    <a:pt x="0" y="285"/>
                  </a:lnTo>
                  <a:lnTo>
                    <a:pt x="0" y="278"/>
                  </a:lnTo>
                  <a:lnTo>
                    <a:pt x="4" y="264"/>
                  </a:lnTo>
                  <a:lnTo>
                    <a:pt x="14" y="215"/>
                  </a:lnTo>
                  <a:lnTo>
                    <a:pt x="24" y="161"/>
                  </a:lnTo>
                  <a:lnTo>
                    <a:pt x="28" y="140"/>
                  </a:lnTo>
                  <a:lnTo>
                    <a:pt x="30" y="127"/>
                  </a:lnTo>
                  <a:lnTo>
                    <a:pt x="30" y="1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86" name="Freeform 26"/>
            <p:cNvSpPr>
              <a:spLocks/>
            </p:cNvSpPr>
            <p:nvPr/>
          </p:nvSpPr>
          <p:spPr bwMode="auto">
            <a:xfrm>
              <a:off x="4880" y="575"/>
              <a:ext cx="40" cy="216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0" y="0"/>
                </a:cxn>
                <a:cxn ang="0">
                  <a:pos x="18" y="33"/>
                </a:cxn>
                <a:cxn ang="0">
                  <a:pos x="24" y="61"/>
                </a:cxn>
                <a:cxn ang="0">
                  <a:pos x="24" y="73"/>
                </a:cxn>
                <a:cxn ang="0">
                  <a:pos x="24" y="82"/>
                </a:cxn>
                <a:cxn ang="0">
                  <a:pos x="24" y="82"/>
                </a:cxn>
                <a:cxn ang="0">
                  <a:pos x="16" y="111"/>
                </a:cxn>
                <a:cxn ang="0">
                  <a:pos x="8" y="157"/>
                </a:cxn>
                <a:cxn ang="0">
                  <a:pos x="0" y="216"/>
                </a:cxn>
                <a:cxn ang="0">
                  <a:pos x="34" y="216"/>
                </a:cxn>
                <a:cxn ang="0">
                  <a:pos x="34" y="216"/>
                </a:cxn>
                <a:cxn ang="0">
                  <a:pos x="38" y="80"/>
                </a:cxn>
                <a:cxn ang="0">
                  <a:pos x="38" y="80"/>
                </a:cxn>
                <a:cxn ang="0">
                  <a:pos x="40" y="68"/>
                </a:cxn>
                <a:cxn ang="0">
                  <a:pos x="40" y="58"/>
                </a:cxn>
                <a:cxn ang="0">
                  <a:pos x="40" y="47"/>
                </a:cxn>
                <a:cxn ang="0">
                  <a:pos x="36" y="37"/>
                </a:cxn>
                <a:cxn ang="0">
                  <a:pos x="32" y="25"/>
                </a:cxn>
                <a:cxn ang="0">
                  <a:pos x="22" y="12"/>
                </a:cxn>
                <a:cxn ang="0">
                  <a:pos x="10" y="0"/>
                </a:cxn>
                <a:cxn ang="0">
                  <a:pos x="10" y="0"/>
                </a:cxn>
              </a:cxnLst>
              <a:rect l="0" t="0" r="r" b="b"/>
              <a:pathLst>
                <a:path w="40" h="216">
                  <a:moveTo>
                    <a:pt x="10" y="0"/>
                  </a:moveTo>
                  <a:lnTo>
                    <a:pt x="10" y="0"/>
                  </a:lnTo>
                  <a:lnTo>
                    <a:pt x="18" y="33"/>
                  </a:lnTo>
                  <a:lnTo>
                    <a:pt x="24" y="61"/>
                  </a:lnTo>
                  <a:lnTo>
                    <a:pt x="24" y="73"/>
                  </a:lnTo>
                  <a:lnTo>
                    <a:pt x="24" y="82"/>
                  </a:lnTo>
                  <a:lnTo>
                    <a:pt x="24" y="82"/>
                  </a:lnTo>
                  <a:lnTo>
                    <a:pt x="16" y="111"/>
                  </a:lnTo>
                  <a:lnTo>
                    <a:pt x="8" y="157"/>
                  </a:lnTo>
                  <a:lnTo>
                    <a:pt x="0" y="216"/>
                  </a:lnTo>
                  <a:lnTo>
                    <a:pt x="34" y="216"/>
                  </a:lnTo>
                  <a:lnTo>
                    <a:pt x="34" y="216"/>
                  </a:lnTo>
                  <a:lnTo>
                    <a:pt x="38" y="80"/>
                  </a:lnTo>
                  <a:lnTo>
                    <a:pt x="38" y="80"/>
                  </a:lnTo>
                  <a:lnTo>
                    <a:pt x="40" y="68"/>
                  </a:lnTo>
                  <a:lnTo>
                    <a:pt x="40" y="58"/>
                  </a:lnTo>
                  <a:lnTo>
                    <a:pt x="40" y="47"/>
                  </a:lnTo>
                  <a:lnTo>
                    <a:pt x="36" y="37"/>
                  </a:lnTo>
                  <a:lnTo>
                    <a:pt x="32" y="25"/>
                  </a:lnTo>
                  <a:lnTo>
                    <a:pt x="22" y="12"/>
                  </a:lnTo>
                  <a:lnTo>
                    <a:pt x="10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52525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87" name="Freeform 27"/>
            <p:cNvSpPr>
              <a:spLocks/>
            </p:cNvSpPr>
            <p:nvPr/>
          </p:nvSpPr>
          <p:spPr bwMode="auto">
            <a:xfrm>
              <a:off x="4938" y="474"/>
              <a:ext cx="38" cy="54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38" y="0"/>
                </a:cxn>
                <a:cxn ang="0">
                  <a:pos x="32" y="4"/>
                </a:cxn>
                <a:cxn ang="0">
                  <a:pos x="26" y="7"/>
                </a:cxn>
                <a:cxn ang="0">
                  <a:pos x="24" y="13"/>
                </a:cxn>
                <a:cxn ang="0">
                  <a:pos x="24" y="13"/>
                </a:cxn>
                <a:cxn ang="0">
                  <a:pos x="16" y="20"/>
                </a:cxn>
                <a:cxn ang="0">
                  <a:pos x="12" y="21"/>
                </a:cxn>
                <a:cxn ang="0">
                  <a:pos x="8" y="23"/>
                </a:cxn>
                <a:cxn ang="0">
                  <a:pos x="0" y="47"/>
                </a:cxn>
                <a:cxn ang="0">
                  <a:pos x="8" y="54"/>
                </a:cxn>
                <a:cxn ang="0">
                  <a:pos x="14" y="35"/>
                </a:cxn>
                <a:cxn ang="0">
                  <a:pos x="26" y="40"/>
                </a:cxn>
                <a:cxn ang="0">
                  <a:pos x="38" y="0"/>
                </a:cxn>
              </a:cxnLst>
              <a:rect l="0" t="0" r="r" b="b"/>
              <a:pathLst>
                <a:path w="38" h="54">
                  <a:moveTo>
                    <a:pt x="38" y="0"/>
                  </a:moveTo>
                  <a:lnTo>
                    <a:pt x="38" y="0"/>
                  </a:lnTo>
                  <a:lnTo>
                    <a:pt x="32" y="4"/>
                  </a:lnTo>
                  <a:lnTo>
                    <a:pt x="26" y="7"/>
                  </a:lnTo>
                  <a:lnTo>
                    <a:pt x="24" y="13"/>
                  </a:lnTo>
                  <a:lnTo>
                    <a:pt x="24" y="13"/>
                  </a:lnTo>
                  <a:lnTo>
                    <a:pt x="16" y="20"/>
                  </a:lnTo>
                  <a:lnTo>
                    <a:pt x="12" y="21"/>
                  </a:lnTo>
                  <a:lnTo>
                    <a:pt x="8" y="23"/>
                  </a:lnTo>
                  <a:lnTo>
                    <a:pt x="0" y="47"/>
                  </a:lnTo>
                  <a:lnTo>
                    <a:pt x="8" y="54"/>
                  </a:lnTo>
                  <a:lnTo>
                    <a:pt x="14" y="35"/>
                  </a:lnTo>
                  <a:lnTo>
                    <a:pt x="26" y="4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52525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88" name="Freeform 28"/>
            <p:cNvSpPr>
              <a:spLocks/>
            </p:cNvSpPr>
            <p:nvPr/>
          </p:nvSpPr>
          <p:spPr bwMode="auto">
            <a:xfrm>
              <a:off x="4930" y="528"/>
              <a:ext cx="30" cy="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44"/>
                </a:cxn>
                <a:cxn ang="0">
                  <a:pos x="30" y="6"/>
                </a:cxn>
                <a:cxn ang="0">
                  <a:pos x="30" y="6"/>
                </a:cxn>
                <a:cxn ang="0">
                  <a:pos x="28" y="7"/>
                </a:cxn>
                <a:cxn ang="0">
                  <a:pos x="22" y="11"/>
                </a:cxn>
                <a:cxn ang="0">
                  <a:pos x="20" y="11"/>
                </a:cxn>
                <a:cxn ang="0">
                  <a:pos x="14" y="9"/>
                </a:cxn>
                <a:cxn ang="0">
                  <a:pos x="8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44">
                  <a:moveTo>
                    <a:pt x="0" y="0"/>
                  </a:moveTo>
                  <a:lnTo>
                    <a:pt x="30" y="44"/>
                  </a:lnTo>
                  <a:lnTo>
                    <a:pt x="30" y="6"/>
                  </a:lnTo>
                  <a:lnTo>
                    <a:pt x="30" y="6"/>
                  </a:lnTo>
                  <a:lnTo>
                    <a:pt x="28" y="7"/>
                  </a:lnTo>
                  <a:lnTo>
                    <a:pt x="22" y="11"/>
                  </a:lnTo>
                  <a:lnTo>
                    <a:pt x="20" y="11"/>
                  </a:lnTo>
                  <a:lnTo>
                    <a:pt x="14" y="9"/>
                  </a:lnTo>
                  <a:lnTo>
                    <a:pt x="8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89" name="Freeform 29"/>
            <p:cNvSpPr>
              <a:spLocks/>
            </p:cNvSpPr>
            <p:nvPr/>
          </p:nvSpPr>
          <p:spPr bwMode="auto">
            <a:xfrm>
              <a:off x="4888" y="447"/>
              <a:ext cx="68" cy="34"/>
            </a:xfrm>
            <a:custGeom>
              <a:avLst/>
              <a:gdLst/>
              <a:ahLst/>
              <a:cxnLst>
                <a:cxn ang="0">
                  <a:pos x="66" y="12"/>
                </a:cxn>
                <a:cxn ang="0">
                  <a:pos x="66" y="12"/>
                </a:cxn>
                <a:cxn ang="0">
                  <a:pos x="60" y="8"/>
                </a:cxn>
                <a:cxn ang="0">
                  <a:pos x="54" y="5"/>
                </a:cxn>
                <a:cxn ang="0">
                  <a:pos x="46" y="1"/>
                </a:cxn>
                <a:cxn ang="0">
                  <a:pos x="36" y="0"/>
                </a:cxn>
                <a:cxn ang="0">
                  <a:pos x="24" y="0"/>
                </a:cxn>
                <a:cxn ang="0">
                  <a:pos x="12" y="5"/>
                </a:cxn>
                <a:cxn ang="0">
                  <a:pos x="0" y="15"/>
                </a:cxn>
                <a:cxn ang="0">
                  <a:pos x="4" y="19"/>
                </a:cxn>
                <a:cxn ang="0">
                  <a:pos x="14" y="14"/>
                </a:cxn>
                <a:cxn ang="0">
                  <a:pos x="6" y="21"/>
                </a:cxn>
                <a:cxn ang="0">
                  <a:pos x="10" y="26"/>
                </a:cxn>
                <a:cxn ang="0">
                  <a:pos x="20" y="21"/>
                </a:cxn>
                <a:cxn ang="0">
                  <a:pos x="14" y="27"/>
                </a:cxn>
                <a:cxn ang="0">
                  <a:pos x="20" y="34"/>
                </a:cxn>
                <a:cxn ang="0">
                  <a:pos x="20" y="34"/>
                </a:cxn>
                <a:cxn ang="0">
                  <a:pos x="22" y="31"/>
                </a:cxn>
                <a:cxn ang="0">
                  <a:pos x="30" y="24"/>
                </a:cxn>
                <a:cxn ang="0">
                  <a:pos x="36" y="22"/>
                </a:cxn>
                <a:cxn ang="0">
                  <a:pos x="44" y="21"/>
                </a:cxn>
                <a:cxn ang="0">
                  <a:pos x="52" y="21"/>
                </a:cxn>
                <a:cxn ang="0">
                  <a:pos x="60" y="24"/>
                </a:cxn>
                <a:cxn ang="0">
                  <a:pos x="60" y="24"/>
                </a:cxn>
                <a:cxn ang="0">
                  <a:pos x="66" y="22"/>
                </a:cxn>
                <a:cxn ang="0">
                  <a:pos x="68" y="17"/>
                </a:cxn>
                <a:cxn ang="0">
                  <a:pos x="68" y="15"/>
                </a:cxn>
                <a:cxn ang="0">
                  <a:pos x="66" y="12"/>
                </a:cxn>
                <a:cxn ang="0">
                  <a:pos x="66" y="12"/>
                </a:cxn>
              </a:cxnLst>
              <a:rect l="0" t="0" r="r" b="b"/>
              <a:pathLst>
                <a:path w="68" h="34">
                  <a:moveTo>
                    <a:pt x="66" y="12"/>
                  </a:moveTo>
                  <a:lnTo>
                    <a:pt x="66" y="12"/>
                  </a:lnTo>
                  <a:lnTo>
                    <a:pt x="60" y="8"/>
                  </a:lnTo>
                  <a:lnTo>
                    <a:pt x="54" y="5"/>
                  </a:lnTo>
                  <a:lnTo>
                    <a:pt x="46" y="1"/>
                  </a:lnTo>
                  <a:lnTo>
                    <a:pt x="36" y="0"/>
                  </a:lnTo>
                  <a:lnTo>
                    <a:pt x="24" y="0"/>
                  </a:lnTo>
                  <a:lnTo>
                    <a:pt x="12" y="5"/>
                  </a:lnTo>
                  <a:lnTo>
                    <a:pt x="0" y="15"/>
                  </a:lnTo>
                  <a:lnTo>
                    <a:pt x="4" y="19"/>
                  </a:lnTo>
                  <a:lnTo>
                    <a:pt x="14" y="14"/>
                  </a:lnTo>
                  <a:lnTo>
                    <a:pt x="6" y="21"/>
                  </a:lnTo>
                  <a:lnTo>
                    <a:pt x="10" y="26"/>
                  </a:lnTo>
                  <a:lnTo>
                    <a:pt x="20" y="21"/>
                  </a:lnTo>
                  <a:lnTo>
                    <a:pt x="14" y="27"/>
                  </a:lnTo>
                  <a:lnTo>
                    <a:pt x="20" y="34"/>
                  </a:lnTo>
                  <a:lnTo>
                    <a:pt x="20" y="34"/>
                  </a:lnTo>
                  <a:lnTo>
                    <a:pt x="22" y="31"/>
                  </a:lnTo>
                  <a:lnTo>
                    <a:pt x="30" y="24"/>
                  </a:lnTo>
                  <a:lnTo>
                    <a:pt x="36" y="22"/>
                  </a:lnTo>
                  <a:lnTo>
                    <a:pt x="44" y="21"/>
                  </a:lnTo>
                  <a:lnTo>
                    <a:pt x="52" y="21"/>
                  </a:lnTo>
                  <a:lnTo>
                    <a:pt x="60" y="24"/>
                  </a:lnTo>
                  <a:lnTo>
                    <a:pt x="60" y="24"/>
                  </a:lnTo>
                  <a:lnTo>
                    <a:pt x="66" y="22"/>
                  </a:lnTo>
                  <a:lnTo>
                    <a:pt x="68" y="17"/>
                  </a:lnTo>
                  <a:lnTo>
                    <a:pt x="68" y="15"/>
                  </a:lnTo>
                  <a:lnTo>
                    <a:pt x="66" y="12"/>
                  </a:lnTo>
                  <a:lnTo>
                    <a:pt x="66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90" name="Freeform 30"/>
            <p:cNvSpPr>
              <a:spLocks/>
            </p:cNvSpPr>
            <p:nvPr/>
          </p:nvSpPr>
          <p:spPr bwMode="auto">
            <a:xfrm>
              <a:off x="4716" y="7"/>
              <a:ext cx="498" cy="433"/>
            </a:xfrm>
            <a:custGeom>
              <a:avLst/>
              <a:gdLst/>
              <a:ahLst/>
              <a:cxnLst>
                <a:cxn ang="0">
                  <a:pos x="280" y="2"/>
                </a:cxn>
                <a:cxn ang="0">
                  <a:pos x="320" y="9"/>
                </a:cxn>
                <a:cxn ang="0">
                  <a:pos x="356" y="21"/>
                </a:cxn>
                <a:cxn ang="0">
                  <a:pos x="388" y="38"/>
                </a:cxn>
                <a:cxn ang="0">
                  <a:pos x="418" y="59"/>
                </a:cxn>
                <a:cxn ang="0">
                  <a:pos x="444" y="83"/>
                </a:cxn>
                <a:cxn ang="0">
                  <a:pos x="466" y="111"/>
                </a:cxn>
                <a:cxn ang="0">
                  <a:pos x="482" y="142"/>
                </a:cxn>
                <a:cxn ang="0">
                  <a:pos x="494" y="177"/>
                </a:cxn>
                <a:cxn ang="0">
                  <a:pos x="496" y="200"/>
                </a:cxn>
                <a:cxn ang="0">
                  <a:pos x="496" y="242"/>
                </a:cxn>
                <a:cxn ang="0">
                  <a:pos x="486" y="283"/>
                </a:cxn>
                <a:cxn ang="0">
                  <a:pos x="466" y="321"/>
                </a:cxn>
                <a:cxn ang="0">
                  <a:pos x="438" y="356"/>
                </a:cxn>
                <a:cxn ang="0">
                  <a:pos x="404" y="384"/>
                </a:cxn>
                <a:cxn ang="0">
                  <a:pos x="364" y="408"/>
                </a:cxn>
                <a:cxn ang="0">
                  <a:pos x="318" y="424"/>
                </a:cxn>
                <a:cxn ang="0">
                  <a:pos x="294" y="429"/>
                </a:cxn>
                <a:cxn ang="0">
                  <a:pos x="244" y="433"/>
                </a:cxn>
                <a:cxn ang="0">
                  <a:pos x="194" y="427"/>
                </a:cxn>
                <a:cxn ang="0">
                  <a:pos x="150" y="415"/>
                </a:cxn>
                <a:cxn ang="0">
                  <a:pos x="108" y="394"/>
                </a:cxn>
                <a:cxn ang="0">
                  <a:pos x="70" y="368"/>
                </a:cxn>
                <a:cxn ang="0">
                  <a:pos x="40" y="335"/>
                </a:cxn>
                <a:cxn ang="0">
                  <a:pos x="18" y="297"/>
                </a:cxn>
                <a:cxn ang="0">
                  <a:pos x="4" y="255"/>
                </a:cxn>
                <a:cxn ang="0">
                  <a:pos x="0" y="233"/>
                </a:cxn>
                <a:cxn ang="0">
                  <a:pos x="2" y="191"/>
                </a:cxn>
                <a:cxn ang="0">
                  <a:pos x="12" y="149"/>
                </a:cxn>
                <a:cxn ang="0">
                  <a:pos x="32" y="111"/>
                </a:cxn>
                <a:cxn ang="0">
                  <a:pos x="58" y="76"/>
                </a:cxn>
                <a:cxn ang="0">
                  <a:pos x="92" y="49"/>
                </a:cxn>
                <a:cxn ang="0">
                  <a:pos x="132" y="24"/>
                </a:cxn>
                <a:cxn ang="0">
                  <a:pos x="178" y="9"/>
                </a:cxn>
                <a:cxn ang="0">
                  <a:pos x="204" y="3"/>
                </a:cxn>
                <a:cxn ang="0">
                  <a:pos x="242" y="0"/>
                </a:cxn>
                <a:cxn ang="0">
                  <a:pos x="280" y="2"/>
                </a:cxn>
              </a:cxnLst>
              <a:rect l="0" t="0" r="r" b="b"/>
              <a:pathLst>
                <a:path w="498" h="433">
                  <a:moveTo>
                    <a:pt x="280" y="2"/>
                  </a:moveTo>
                  <a:lnTo>
                    <a:pt x="280" y="2"/>
                  </a:lnTo>
                  <a:lnTo>
                    <a:pt x="300" y="5"/>
                  </a:lnTo>
                  <a:lnTo>
                    <a:pt x="320" y="9"/>
                  </a:lnTo>
                  <a:lnTo>
                    <a:pt x="338" y="14"/>
                  </a:lnTo>
                  <a:lnTo>
                    <a:pt x="356" y="21"/>
                  </a:lnTo>
                  <a:lnTo>
                    <a:pt x="372" y="29"/>
                  </a:lnTo>
                  <a:lnTo>
                    <a:pt x="388" y="38"/>
                  </a:lnTo>
                  <a:lnTo>
                    <a:pt x="404" y="47"/>
                  </a:lnTo>
                  <a:lnTo>
                    <a:pt x="418" y="59"/>
                  </a:lnTo>
                  <a:lnTo>
                    <a:pt x="432" y="71"/>
                  </a:lnTo>
                  <a:lnTo>
                    <a:pt x="444" y="83"/>
                  </a:lnTo>
                  <a:lnTo>
                    <a:pt x="456" y="97"/>
                  </a:lnTo>
                  <a:lnTo>
                    <a:pt x="466" y="111"/>
                  </a:lnTo>
                  <a:lnTo>
                    <a:pt x="476" y="127"/>
                  </a:lnTo>
                  <a:lnTo>
                    <a:pt x="482" y="142"/>
                  </a:lnTo>
                  <a:lnTo>
                    <a:pt x="488" y="160"/>
                  </a:lnTo>
                  <a:lnTo>
                    <a:pt x="494" y="177"/>
                  </a:lnTo>
                  <a:lnTo>
                    <a:pt x="494" y="177"/>
                  </a:lnTo>
                  <a:lnTo>
                    <a:pt x="496" y="200"/>
                  </a:lnTo>
                  <a:lnTo>
                    <a:pt x="498" y="221"/>
                  </a:lnTo>
                  <a:lnTo>
                    <a:pt x="496" y="242"/>
                  </a:lnTo>
                  <a:lnTo>
                    <a:pt x="492" y="262"/>
                  </a:lnTo>
                  <a:lnTo>
                    <a:pt x="486" y="283"/>
                  </a:lnTo>
                  <a:lnTo>
                    <a:pt x="476" y="302"/>
                  </a:lnTo>
                  <a:lnTo>
                    <a:pt x="466" y="321"/>
                  </a:lnTo>
                  <a:lnTo>
                    <a:pt x="454" y="339"/>
                  </a:lnTo>
                  <a:lnTo>
                    <a:pt x="438" y="356"/>
                  </a:lnTo>
                  <a:lnTo>
                    <a:pt x="422" y="370"/>
                  </a:lnTo>
                  <a:lnTo>
                    <a:pt x="404" y="384"/>
                  </a:lnTo>
                  <a:lnTo>
                    <a:pt x="386" y="398"/>
                  </a:lnTo>
                  <a:lnTo>
                    <a:pt x="364" y="408"/>
                  </a:lnTo>
                  <a:lnTo>
                    <a:pt x="342" y="417"/>
                  </a:lnTo>
                  <a:lnTo>
                    <a:pt x="318" y="424"/>
                  </a:lnTo>
                  <a:lnTo>
                    <a:pt x="294" y="429"/>
                  </a:lnTo>
                  <a:lnTo>
                    <a:pt x="294" y="429"/>
                  </a:lnTo>
                  <a:lnTo>
                    <a:pt x="268" y="433"/>
                  </a:lnTo>
                  <a:lnTo>
                    <a:pt x="244" y="433"/>
                  </a:lnTo>
                  <a:lnTo>
                    <a:pt x="218" y="431"/>
                  </a:lnTo>
                  <a:lnTo>
                    <a:pt x="194" y="427"/>
                  </a:lnTo>
                  <a:lnTo>
                    <a:pt x="172" y="422"/>
                  </a:lnTo>
                  <a:lnTo>
                    <a:pt x="150" y="415"/>
                  </a:lnTo>
                  <a:lnTo>
                    <a:pt x="128" y="405"/>
                  </a:lnTo>
                  <a:lnTo>
                    <a:pt x="108" y="394"/>
                  </a:lnTo>
                  <a:lnTo>
                    <a:pt x="88" y="382"/>
                  </a:lnTo>
                  <a:lnTo>
                    <a:pt x="70" y="368"/>
                  </a:lnTo>
                  <a:lnTo>
                    <a:pt x="54" y="353"/>
                  </a:lnTo>
                  <a:lnTo>
                    <a:pt x="40" y="335"/>
                  </a:lnTo>
                  <a:lnTo>
                    <a:pt x="28" y="316"/>
                  </a:lnTo>
                  <a:lnTo>
                    <a:pt x="18" y="297"/>
                  </a:lnTo>
                  <a:lnTo>
                    <a:pt x="10" y="276"/>
                  </a:lnTo>
                  <a:lnTo>
                    <a:pt x="4" y="255"/>
                  </a:lnTo>
                  <a:lnTo>
                    <a:pt x="4" y="255"/>
                  </a:lnTo>
                  <a:lnTo>
                    <a:pt x="0" y="233"/>
                  </a:lnTo>
                  <a:lnTo>
                    <a:pt x="0" y="212"/>
                  </a:lnTo>
                  <a:lnTo>
                    <a:pt x="2" y="191"/>
                  </a:lnTo>
                  <a:lnTo>
                    <a:pt x="6" y="170"/>
                  </a:lnTo>
                  <a:lnTo>
                    <a:pt x="12" y="149"/>
                  </a:lnTo>
                  <a:lnTo>
                    <a:pt x="20" y="130"/>
                  </a:lnTo>
                  <a:lnTo>
                    <a:pt x="32" y="111"/>
                  </a:lnTo>
                  <a:lnTo>
                    <a:pt x="44" y="94"/>
                  </a:lnTo>
                  <a:lnTo>
                    <a:pt x="58" y="76"/>
                  </a:lnTo>
                  <a:lnTo>
                    <a:pt x="74" y="63"/>
                  </a:lnTo>
                  <a:lnTo>
                    <a:pt x="92" y="49"/>
                  </a:lnTo>
                  <a:lnTo>
                    <a:pt x="112" y="36"/>
                  </a:lnTo>
                  <a:lnTo>
                    <a:pt x="132" y="24"/>
                  </a:lnTo>
                  <a:lnTo>
                    <a:pt x="156" y="16"/>
                  </a:lnTo>
                  <a:lnTo>
                    <a:pt x="178" y="9"/>
                  </a:lnTo>
                  <a:lnTo>
                    <a:pt x="204" y="3"/>
                  </a:lnTo>
                  <a:lnTo>
                    <a:pt x="204" y="3"/>
                  </a:lnTo>
                  <a:lnTo>
                    <a:pt x="224" y="2"/>
                  </a:lnTo>
                  <a:lnTo>
                    <a:pt x="242" y="0"/>
                  </a:lnTo>
                  <a:lnTo>
                    <a:pt x="262" y="0"/>
                  </a:lnTo>
                  <a:lnTo>
                    <a:pt x="280" y="2"/>
                  </a:lnTo>
                  <a:lnTo>
                    <a:pt x="280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91" name="Freeform 31"/>
            <p:cNvSpPr>
              <a:spLocks/>
            </p:cNvSpPr>
            <p:nvPr/>
          </p:nvSpPr>
          <p:spPr bwMode="auto">
            <a:xfrm>
              <a:off x="4744" y="3"/>
              <a:ext cx="496" cy="431"/>
            </a:xfrm>
            <a:custGeom>
              <a:avLst/>
              <a:gdLst/>
              <a:ahLst/>
              <a:cxnLst>
                <a:cxn ang="0">
                  <a:pos x="238" y="0"/>
                </a:cxn>
                <a:cxn ang="0">
                  <a:pos x="264" y="0"/>
                </a:cxn>
                <a:cxn ang="0">
                  <a:pos x="306" y="6"/>
                </a:cxn>
                <a:cxn ang="0">
                  <a:pos x="344" y="16"/>
                </a:cxn>
                <a:cxn ang="0">
                  <a:pos x="380" y="33"/>
                </a:cxn>
                <a:cxn ang="0">
                  <a:pos x="412" y="54"/>
                </a:cxn>
                <a:cxn ang="0">
                  <a:pos x="440" y="79"/>
                </a:cxn>
                <a:cxn ang="0">
                  <a:pos x="464" y="108"/>
                </a:cxn>
                <a:cxn ang="0">
                  <a:pos x="482" y="141"/>
                </a:cxn>
                <a:cxn ang="0">
                  <a:pos x="492" y="178"/>
                </a:cxn>
                <a:cxn ang="0">
                  <a:pos x="496" y="199"/>
                </a:cxn>
                <a:cxn ang="0">
                  <a:pos x="494" y="242"/>
                </a:cxn>
                <a:cxn ang="0">
                  <a:pos x="484" y="284"/>
                </a:cxn>
                <a:cxn ang="0">
                  <a:pos x="466" y="322"/>
                </a:cxn>
                <a:cxn ang="0">
                  <a:pos x="438" y="355"/>
                </a:cxn>
                <a:cxn ang="0">
                  <a:pos x="404" y="385"/>
                </a:cxn>
                <a:cxn ang="0">
                  <a:pos x="364" y="407"/>
                </a:cxn>
                <a:cxn ang="0">
                  <a:pos x="318" y="423"/>
                </a:cxn>
                <a:cxn ang="0">
                  <a:pos x="292" y="428"/>
                </a:cxn>
                <a:cxn ang="0">
                  <a:pos x="242" y="431"/>
                </a:cxn>
                <a:cxn ang="0">
                  <a:pos x="194" y="428"/>
                </a:cxn>
                <a:cxn ang="0">
                  <a:pos x="148" y="414"/>
                </a:cxn>
                <a:cxn ang="0">
                  <a:pos x="106" y="393"/>
                </a:cxn>
                <a:cxn ang="0">
                  <a:pos x="70" y="367"/>
                </a:cxn>
                <a:cxn ang="0">
                  <a:pos x="40" y="334"/>
                </a:cxn>
                <a:cxn ang="0">
                  <a:pos x="18" y="298"/>
                </a:cxn>
                <a:cxn ang="0">
                  <a:pos x="4" y="256"/>
                </a:cxn>
                <a:cxn ang="0">
                  <a:pos x="0" y="233"/>
                </a:cxn>
                <a:cxn ang="0">
                  <a:pos x="0" y="190"/>
                </a:cxn>
                <a:cxn ang="0">
                  <a:pos x="12" y="150"/>
                </a:cxn>
                <a:cxn ang="0">
                  <a:pos x="30" y="112"/>
                </a:cxn>
                <a:cxn ang="0">
                  <a:pos x="58" y="77"/>
                </a:cxn>
                <a:cxn ang="0">
                  <a:pos x="92" y="47"/>
                </a:cxn>
                <a:cxn ang="0">
                  <a:pos x="132" y="25"/>
                </a:cxn>
                <a:cxn ang="0">
                  <a:pos x="178" y="9"/>
                </a:cxn>
                <a:cxn ang="0">
                  <a:pos x="202" y="4"/>
                </a:cxn>
                <a:cxn ang="0">
                  <a:pos x="238" y="0"/>
                </a:cxn>
              </a:cxnLst>
              <a:rect l="0" t="0" r="r" b="b"/>
              <a:pathLst>
                <a:path w="496" h="431">
                  <a:moveTo>
                    <a:pt x="238" y="0"/>
                  </a:moveTo>
                  <a:lnTo>
                    <a:pt x="238" y="0"/>
                  </a:lnTo>
                  <a:lnTo>
                    <a:pt x="264" y="0"/>
                  </a:lnTo>
                  <a:lnTo>
                    <a:pt x="264" y="0"/>
                  </a:lnTo>
                  <a:lnTo>
                    <a:pt x="286" y="2"/>
                  </a:lnTo>
                  <a:lnTo>
                    <a:pt x="306" y="6"/>
                  </a:lnTo>
                  <a:lnTo>
                    <a:pt x="324" y="11"/>
                  </a:lnTo>
                  <a:lnTo>
                    <a:pt x="344" y="16"/>
                  </a:lnTo>
                  <a:lnTo>
                    <a:pt x="362" y="25"/>
                  </a:lnTo>
                  <a:lnTo>
                    <a:pt x="380" y="33"/>
                  </a:lnTo>
                  <a:lnTo>
                    <a:pt x="396" y="42"/>
                  </a:lnTo>
                  <a:lnTo>
                    <a:pt x="412" y="54"/>
                  </a:lnTo>
                  <a:lnTo>
                    <a:pt x="426" y="67"/>
                  </a:lnTo>
                  <a:lnTo>
                    <a:pt x="440" y="79"/>
                  </a:lnTo>
                  <a:lnTo>
                    <a:pt x="452" y="93"/>
                  </a:lnTo>
                  <a:lnTo>
                    <a:pt x="464" y="108"/>
                  </a:lnTo>
                  <a:lnTo>
                    <a:pt x="474" y="124"/>
                  </a:lnTo>
                  <a:lnTo>
                    <a:pt x="482" y="141"/>
                  </a:lnTo>
                  <a:lnTo>
                    <a:pt x="488" y="159"/>
                  </a:lnTo>
                  <a:lnTo>
                    <a:pt x="492" y="178"/>
                  </a:lnTo>
                  <a:lnTo>
                    <a:pt x="492" y="178"/>
                  </a:lnTo>
                  <a:lnTo>
                    <a:pt x="496" y="199"/>
                  </a:lnTo>
                  <a:lnTo>
                    <a:pt x="496" y="221"/>
                  </a:lnTo>
                  <a:lnTo>
                    <a:pt x="494" y="242"/>
                  </a:lnTo>
                  <a:lnTo>
                    <a:pt x="490" y="263"/>
                  </a:lnTo>
                  <a:lnTo>
                    <a:pt x="484" y="284"/>
                  </a:lnTo>
                  <a:lnTo>
                    <a:pt x="476" y="303"/>
                  </a:lnTo>
                  <a:lnTo>
                    <a:pt x="466" y="322"/>
                  </a:lnTo>
                  <a:lnTo>
                    <a:pt x="452" y="339"/>
                  </a:lnTo>
                  <a:lnTo>
                    <a:pt x="438" y="355"/>
                  </a:lnTo>
                  <a:lnTo>
                    <a:pt x="422" y="371"/>
                  </a:lnTo>
                  <a:lnTo>
                    <a:pt x="404" y="385"/>
                  </a:lnTo>
                  <a:lnTo>
                    <a:pt x="384" y="397"/>
                  </a:lnTo>
                  <a:lnTo>
                    <a:pt x="364" y="407"/>
                  </a:lnTo>
                  <a:lnTo>
                    <a:pt x="342" y="416"/>
                  </a:lnTo>
                  <a:lnTo>
                    <a:pt x="318" y="423"/>
                  </a:lnTo>
                  <a:lnTo>
                    <a:pt x="292" y="428"/>
                  </a:lnTo>
                  <a:lnTo>
                    <a:pt x="292" y="428"/>
                  </a:lnTo>
                  <a:lnTo>
                    <a:pt x="268" y="431"/>
                  </a:lnTo>
                  <a:lnTo>
                    <a:pt x="242" y="431"/>
                  </a:lnTo>
                  <a:lnTo>
                    <a:pt x="218" y="431"/>
                  </a:lnTo>
                  <a:lnTo>
                    <a:pt x="194" y="428"/>
                  </a:lnTo>
                  <a:lnTo>
                    <a:pt x="170" y="421"/>
                  </a:lnTo>
                  <a:lnTo>
                    <a:pt x="148" y="414"/>
                  </a:lnTo>
                  <a:lnTo>
                    <a:pt x="126" y="405"/>
                  </a:lnTo>
                  <a:lnTo>
                    <a:pt x="106" y="393"/>
                  </a:lnTo>
                  <a:lnTo>
                    <a:pt x="88" y="381"/>
                  </a:lnTo>
                  <a:lnTo>
                    <a:pt x="70" y="367"/>
                  </a:lnTo>
                  <a:lnTo>
                    <a:pt x="54" y="352"/>
                  </a:lnTo>
                  <a:lnTo>
                    <a:pt x="40" y="334"/>
                  </a:lnTo>
                  <a:lnTo>
                    <a:pt x="28" y="317"/>
                  </a:lnTo>
                  <a:lnTo>
                    <a:pt x="18" y="298"/>
                  </a:lnTo>
                  <a:lnTo>
                    <a:pt x="10" y="277"/>
                  </a:lnTo>
                  <a:lnTo>
                    <a:pt x="4" y="256"/>
                  </a:lnTo>
                  <a:lnTo>
                    <a:pt x="4" y="256"/>
                  </a:lnTo>
                  <a:lnTo>
                    <a:pt x="0" y="233"/>
                  </a:lnTo>
                  <a:lnTo>
                    <a:pt x="0" y="211"/>
                  </a:lnTo>
                  <a:lnTo>
                    <a:pt x="0" y="190"/>
                  </a:lnTo>
                  <a:lnTo>
                    <a:pt x="4" y="169"/>
                  </a:lnTo>
                  <a:lnTo>
                    <a:pt x="12" y="150"/>
                  </a:lnTo>
                  <a:lnTo>
                    <a:pt x="20" y="129"/>
                  </a:lnTo>
                  <a:lnTo>
                    <a:pt x="30" y="112"/>
                  </a:lnTo>
                  <a:lnTo>
                    <a:pt x="44" y="93"/>
                  </a:lnTo>
                  <a:lnTo>
                    <a:pt x="58" y="77"/>
                  </a:lnTo>
                  <a:lnTo>
                    <a:pt x="74" y="61"/>
                  </a:lnTo>
                  <a:lnTo>
                    <a:pt x="92" y="47"/>
                  </a:lnTo>
                  <a:lnTo>
                    <a:pt x="112" y="35"/>
                  </a:lnTo>
                  <a:lnTo>
                    <a:pt x="132" y="25"/>
                  </a:lnTo>
                  <a:lnTo>
                    <a:pt x="154" y="16"/>
                  </a:lnTo>
                  <a:lnTo>
                    <a:pt x="178" y="9"/>
                  </a:lnTo>
                  <a:lnTo>
                    <a:pt x="202" y="4"/>
                  </a:lnTo>
                  <a:lnTo>
                    <a:pt x="202" y="4"/>
                  </a:lnTo>
                  <a:lnTo>
                    <a:pt x="220" y="0"/>
                  </a:lnTo>
                  <a:lnTo>
                    <a:pt x="238" y="0"/>
                  </a:lnTo>
                  <a:lnTo>
                    <a:pt x="23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92" name="Freeform 32"/>
            <p:cNvSpPr>
              <a:spLocks/>
            </p:cNvSpPr>
            <p:nvPr/>
          </p:nvSpPr>
          <p:spPr bwMode="auto">
            <a:xfrm>
              <a:off x="4772" y="28"/>
              <a:ext cx="440" cy="382"/>
            </a:xfrm>
            <a:custGeom>
              <a:avLst/>
              <a:gdLst/>
              <a:ahLst/>
              <a:cxnLst>
                <a:cxn ang="0">
                  <a:pos x="232" y="0"/>
                </a:cxn>
                <a:cxn ang="0">
                  <a:pos x="268" y="5"/>
                </a:cxn>
                <a:cxn ang="0">
                  <a:pos x="304" y="14"/>
                </a:cxn>
                <a:cxn ang="0">
                  <a:pos x="336" y="29"/>
                </a:cxn>
                <a:cxn ang="0">
                  <a:pos x="364" y="47"/>
                </a:cxn>
                <a:cxn ang="0">
                  <a:pos x="390" y="69"/>
                </a:cxn>
                <a:cxn ang="0">
                  <a:pos x="410" y="95"/>
                </a:cxn>
                <a:cxn ang="0">
                  <a:pos x="426" y="125"/>
                </a:cxn>
                <a:cxn ang="0">
                  <a:pos x="436" y="156"/>
                </a:cxn>
                <a:cxn ang="0">
                  <a:pos x="438" y="175"/>
                </a:cxn>
                <a:cxn ang="0">
                  <a:pos x="438" y="214"/>
                </a:cxn>
                <a:cxn ang="0">
                  <a:pos x="428" y="250"/>
                </a:cxn>
                <a:cxn ang="0">
                  <a:pos x="412" y="283"/>
                </a:cxn>
                <a:cxn ang="0">
                  <a:pos x="388" y="314"/>
                </a:cxn>
                <a:cxn ang="0">
                  <a:pos x="358" y="340"/>
                </a:cxn>
                <a:cxn ang="0">
                  <a:pos x="322" y="360"/>
                </a:cxn>
                <a:cxn ang="0">
                  <a:pos x="282" y="375"/>
                </a:cxn>
                <a:cxn ang="0">
                  <a:pos x="260" y="379"/>
                </a:cxn>
                <a:cxn ang="0">
                  <a:pos x="216" y="382"/>
                </a:cxn>
                <a:cxn ang="0">
                  <a:pos x="172" y="377"/>
                </a:cxn>
                <a:cxn ang="0">
                  <a:pos x="132" y="367"/>
                </a:cxn>
                <a:cxn ang="0">
                  <a:pos x="96" y="349"/>
                </a:cxn>
                <a:cxn ang="0">
                  <a:pos x="62" y="325"/>
                </a:cxn>
                <a:cxn ang="0">
                  <a:pos x="36" y="295"/>
                </a:cxn>
                <a:cxn ang="0">
                  <a:pos x="16" y="262"/>
                </a:cxn>
                <a:cxn ang="0">
                  <a:pos x="4" y="226"/>
                </a:cxn>
                <a:cxn ang="0">
                  <a:pos x="0" y="207"/>
                </a:cxn>
                <a:cxn ang="0">
                  <a:pos x="2" y="168"/>
                </a:cxn>
                <a:cxn ang="0">
                  <a:pos x="10" y="132"/>
                </a:cxn>
                <a:cxn ang="0">
                  <a:pos x="28" y="99"/>
                </a:cxn>
                <a:cxn ang="0">
                  <a:pos x="52" y="68"/>
                </a:cxn>
                <a:cxn ang="0">
                  <a:pos x="82" y="42"/>
                </a:cxn>
                <a:cxn ang="0">
                  <a:pos x="118" y="22"/>
                </a:cxn>
                <a:cxn ang="0">
                  <a:pos x="158" y="8"/>
                </a:cxn>
                <a:cxn ang="0">
                  <a:pos x="180" y="3"/>
                </a:cxn>
                <a:cxn ang="0">
                  <a:pos x="232" y="0"/>
                </a:cxn>
              </a:cxnLst>
              <a:rect l="0" t="0" r="r" b="b"/>
              <a:pathLst>
                <a:path w="440" h="382">
                  <a:moveTo>
                    <a:pt x="232" y="0"/>
                  </a:moveTo>
                  <a:lnTo>
                    <a:pt x="232" y="0"/>
                  </a:lnTo>
                  <a:lnTo>
                    <a:pt x="250" y="2"/>
                  </a:lnTo>
                  <a:lnTo>
                    <a:pt x="268" y="5"/>
                  </a:lnTo>
                  <a:lnTo>
                    <a:pt x="286" y="8"/>
                  </a:lnTo>
                  <a:lnTo>
                    <a:pt x="304" y="14"/>
                  </a:lnTo>
                  <a:lnTo>
                    <a:pt x="320" y="21"/>
                  </a:lnTo>
                  <a:lnTo>
                    <a:pt x="336" y="29"/>
                  </a:lnTo>
                  <a:lnTo>
                    <a:pt x="350" y="38"/>
                  </a:lnTo>
                  <a:lnTo>
                    <a:pt x="364" y="47"/>
                  </a:lnTo>
                  <a:lnTo>
                    <a:pt x="378" y="57"/>
                  </a:lnTo>
                  <a:lnTo>
                    <a:pt x="390" y="69"/>
                  </a:lnTo>
                  <a:lnTo>
                    <a:pt x="400" y="81"/>
                  </a:lnTo>
                  <a:lnTo>
                    <a:pt x="410" y="95"/>
                  </a:lnTo>
                  <a:lnTo>
                    <a:pt x="418" y="109"/>
                  </a:lnTo>
                  <a:lnTo>
                    <a:pt x="426" y="125"/>
                  </a:lnTo>
                  <a:lnTo>
                    <a:pt x="432" y="141"/>
                  </a:lnTo>
                  <a:lnTo>
                    <a:pt x="436" y="156"/>
                  </a:lnTo>
                  <a:lnTo>
                    <a:pt x="436" y="156"/>
                  </a:lnTo>
                  <a:lnTo>
                    <a:pt x="438" y="175"/>
                  </a:lnTo>
                  <a:lnTo>
                    <a:pt x="440" y="194"/>
                  </a:lnTo>
                  <a:lnTo>
                    <a:pt x="438" y="214"/>
                  </a:lnTo>
                  <a:lnTo>
                    <a:pt x="434" y="233"/>
                  </a:lnTo>
                  <a:lnTo>
                    <a:pt x="428" y="250"/>
                  </a:lnTo>
                  <a:lnTo>
                    <a:pt x="422" y="267"/>
                  </a:lnTo>
                  <a:lnTo>
                    <a:pt x="412" y="283"/>
                  </a:lnTo>
                  <a:lnTo>
                    <a:pt x="400" y="299"/>
                  </a:lnTo>
                  <a:lnTo>
                    <a:pt x="388" y="314"/>
                  </a:lnTo>
                  <a:lnTo>
                    <a:pt x="374" y="328"/>
                  </a:lnTo>
                  <a:lnTo>
                    <a:pt x="358" y="340"/>
                  </a:lnTo>
                  <a:lnTo>
                    <a:pt x="340" y="351"/>
                  </a:lnTo>
                  <a:lnTo>
                    <a:pt x="322" y="360"/>
                  </a:lnTo>
                  <a:lnTo>
                    <a:pt x="302" y="368"/>
                  </a:lnTo>
                  <a:lnTo>
                    <a:pt x="282" y="375"/>
                  </a:lnTo>
                  <a:lnTo>
                    <a:pt x="260" y="379"/>
                  </a:lnTo>
                  <a:lnTo>
                    <a:pt x="260" y="379"/>
                  </a:lnTo>
                  <a:lnTo>
                    <a:pt x="238" y="382"/>
                  </a:lnTo>
                  <a:lnTo>
                    <a:pt x="216" y="382"/>
                  </a:lnTo>
                  <a:lnTo>
                    <a:pt x="194" y="380"/>
                  </a:lnTo>
                  <a:lnTo>
                    <a:pt x="172" y="377"/>
                  </a:lnTo>
                  <a:lnTo>
                    <a:pt x="152" y="373"/>
                  </a:lnTo>
                  <a:lnTo>
                    <a:pt x="132" y="367"/>
                  </a:lnTo>
                  <a:lnTo>
                    <a:pt x="112" y="358"/>
                  </a:lnTo>
                  <a:lnTo>
                    <a:pt x="96" y="349"/>
                  </a:lnTo>
                  <a:lnTo>
                    <a:pt x="78" y="337"/>
                  </a:lnTo>
                  <a:lnTo>
                    <a:pt x="62" y="325"/>
                  </a:lnTo>
                  <a:lnTo>
                    <a:pt x="48" y="311"/>
                  </a:lnTo>
                  <a:lnTo>
                    <a:pt x="36" y="295"/>
                  </a:lnTo>
                  <a:lnTo>
                    <a:pt x="26" y="280"/>
                  </a:lnTo>
                  <a:lnTo>
                    <a:pt x="16" y="262"/>
                  </a:lnTo>
                  <a:lnTo>
                    <a:pt x="8" y="245"/>
                  </a:lnTo>
                  <a:lnTo>
                    <a:pt x="4" y="226"/>
                  </a:lnTo>
                  <a:lnTo>
                    <a:pt x="4" y="226"/>
                  </a:lnTo>
                  <a:lnTo>
                    <a:pt x="0" y="207"/>
                  </a:lnTo>
                  <a:lnTo>
                    <a:pt x="0" y="188"/>
                  </a:lnTo>
                  <a:lnTo>
                    <a:pt x="2" y="168"/>
                  </a:lnTo>
                  <a:lnTo>
                    <a:pt x="6" y="149"/>
                  </a:lnTo>
                  <a:lnTo>
                    <a:pt x="10" y="132"/>
                  </a:lnTo>
                  <a:lnTo>
                    <a:pt x="18" y="115"/>
                  </a:lnTo>
                  <a:lnTo>
                    <a:pt x="28" y="99"/>
                  </a:lnTo>
                  <a:lnTo>
                    <a:pt x="38" y="83"/>
                  </a:lnTo>
                  <a:lnTo>
                    <a:pt x="52" y="68"/>
                  </a:lnTo>
                  <a:lnTo>
                    <a:pt x="66" y="55"/>
                  </a:lnTo>
                  <a:lnTo>
                    <a:pt x="82" y="42"/>
                  </a:lnTo>
                  <a:lnTo>
                    <a:pt x="100" y="31"/>
                  </a:lnTo>
                  <a:lnTo>
                    <a:pt x="118" y="22"/>
                  </a:lnTo>
                  <a:lnTo>
                    <a:pt x="138" y="14"/>
                  </a:lnTo>
                  <a:lnTo>
                    <a:pt x="158" y="8"/>
                  </a:lnTo>
                  <a:lnTo>
                    <a:pt x="180" y="3"/>
                  </a:lnTo>
                  <a:lnTo>
                    <a:pt x="180" y="3"/>
                  </a:lnTo>
                  <a:lnTo>
                    <a:pt x="206" y="0"/>
                  </a:lnTo>
                  <a:lnTo>
                    <a:pt x="232" y="0"/>
                  </a:lnTo>
                  <a:lnTo>
                    <a:pt x="23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93" name="Freeform 33"/>
            <p:cNvSpPr>
              <a:spLocks/>
            </p:cNvSpPr>
            <p:nvPr/>
          </p:nvSpPr>
          <p:spPr bwMode="auto">
            <a:xfrm>
              <a:off x="4970" y="200"/>
              <a:ext cx="44" cy="38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0" y="22"/>
                </a:cxn>
                <a:cxn ang="0">
                  <a:pos x="2" y="29"/>
                </a:cxn>
                <a:cxn ang="0">
                  <a:pos x="8" y="35"/>
                </a:cxn>
                <a:cxn ang="0">
                  <a:pos x="16" y="38"/>
                </a:cxn>
                <a:cxn ang="0">
                  <a:pos x="26" y="38"/>
                </a:cxn>
                <a:cxn ang="0">
                  <a:pos x="26" y="38"/>
                </a:cxn>
                <a:cxn ang="0">
                  <a:pos x="34" y="36"/>
                </a:cxn>
                <a:cxn ang="0">
                  <a:pos x="40" y="31"/>
                </a:cxn>
                <a:cxn ang="0">
                  <a:pos x="44" y="24"/>
                </a:cxn>
                <a:cxn ang="0">
                  <a:pos x="44" y="16"/>
                </a:cxn>
                <a:cxn ang="0">
                  <a:pos x="44" y="16"/>
                </a:cxn>
                <a:cxn ang="0">
                  <a:pos x="40" y="9"/>
                </a:cxn>
                <a:cxn ang="0">
                  <a:pos x="34" y="3"/>
                </a:cxn>
                <a:cxn ang="0">
                  <a:pos x="26" y="0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10" y="3"/>
                </a:cxn>
                <a:cxn ang="0">
                  <a:pos x="4" y="9"/>
                </a:cxn>
                <a:cxn ang="0">
                  <a:pos x="0" y="16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44" h="38">
                  <a:moveTo>
                    <a:pt x="0" y="22"/>
                  </a:moveTo>
                  <a:lnTo>
                    <a:pt x="0" y="22"/>
                  </a:lnTo>
                  <a:lnTo>
                    <a:pt x="2" y="29"/>
                  </a:lnTo>
                  <a:lnTo>
                    <a:pt x="8" y="35"/>
                  </a:lnTo>
                  <a:lnTo>
                    <a:pt x="16" y="38"/>
                  </a:lnTo>
                  <a:lnTo>
                    <a:pt x="26" y="38"/>
                  </a:lnTo>
                  <a:lnTo>
                    <a:pt x="26" y="38"/>
                  </a:lnTo>
                  <a:lnTo>
                    <a:pt x="34" y="36"/>
                  </a:lnTo>
                  <a:lnTo>
                    <a:pt x="40" y="31"/>
                  </a:lnTo>
                  <a:lnTo>
                    <a:pt x="44" y="24"/>
                  </a:lnTo>
                  <a:lnTo>
                    <a:pt x="44" y="16"/>
                  </a:lnTo>
                  <a:lnTo>
                    <a:pt x="44" y="16"/>
                  </a:lnTo>
                  <a:lnTo>
                    <a:pt x="40" y="9"/>
                  </a:lnTo>
                  <a:lnTo>
                    <a:pt x="34" y="3"/>
                  </a:lnTo>
                  <a:lnTo>
                    <a:pt x="26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0" y="3"/>
                  </a:lnTo>
                  <a:lnTo>
                    <a:pt x="4" y="9"/>
                  </a:lnTo>
                  <a:lnTo>
                    <a:pt x="0" y="16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94" name="Freeform 34"/>
            <p:cNvSpPr>
              <a:spLocks/>
            </p:cNvSpPr>
            <p:nvPr/>
          </p:nvSpPr>
          <p:spPr bwMode="auto">
            <a:xfrm>
              <a:off x="4954" y="54"/>
              <a:ext cx="42" cy="160"/>
            </a:xfrm>
            <a:custGeom>
              <a:avLst/>
              <a:gdLst/>
              <a:ahLst/>
              <a:cxnLst>
                <a:cxn ang="0">
                  <a:pos x="36" y="160"/>
                </a:cxn>
                <a:cxn ang="0">
                  <a:pos x="36" y="160"/>
                </a:cxn>
                <a:cxn ang="0">
                  <a:pos x="28" y="153"/>
                </a:cxn>
                <a:cxn ang="0">
                  <a:pos x="22" y="144"/>
                </a:cxn>
                <a:cxn ang="0">
                  <a:pos x="14" y="130"/>
                </a:cxn>
                <a:cxn ang="0">
                  <a:pos x="8" y="109"/>
                </a:cxn>
                <a:cxn ang="0">
                  <a:pos x="2" y="82"/>
                </a:cxn>
                <a:cxn ang="0">
                  <a:pos x="0" y="45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10" y="16"/>
                </a:cxn>
                <a:cxn ang="0">
                  <a:pos x="18" y="33"/>
                </a:cxn>
                <a:cxn ang="0">
                  <a:pos x="28" y="54"/>
                </a:cxn>
                <a:cxn ang="0">
                  <a:pos x="34" y="80"/>
                </a:cxn>
                <a:cxn ang="0">
                  <a:pos x="40" y="106"/>
                </a:cxn>
                <a:cxn ang="0">
                  <a:pos x="42" y="120"/>
                </a:cxn>
                <a:cxn ang="0">
                  <a:pos x="40" y="134"/>
                </a:cxn>
                <a:cxn ang="0">
                  <a:pos x="40" y="148"/>
                </a:cxn>
                <a:cxn ang="0">
                  <a:pos x="36" y="160"/>
                </a:cxn>
                <a:cxn ang="0">
                  <a:pos x="36" y="160"/>
                </a:cxn>
              </a:cxnLst>
              <a:rect l="0" t="0" r="r" b="b"/>
              <a:pathLst>
                <a:path w="42" h="160">
                  <a:moveTo>
                    <a:pt x="36" y="160"/>
                  </a:moveTo>
                  <a:lnTo>
                    <a:pt x="36" y="160"/>
                  </a:lnTo>
                  <a:lnTo>
                    <a:pt x="28" y="153"/>
                  </a:lnTo>
                  <a:lnTo>
                    <a:pt x="22" y="144"/>
                  </a:lnTo>
                  <a:lnTo>
                    <a:pt x="14" y="130"/>
                  </a:lnTo>
                  <a:lnTo>
                    <a:pt x="8" y="109"/>
                  </a:lnTo>
                  <a:lnTo>
                    <a:pt x="2" y="82"/>
                  </a:lnTo>
                  <a:lnTo>
                    <a:pt x="0" y="45"/>
                  </a:lnTo>
                  <a:lnTo>
                    <a:pt x="2" y="0"/>
                  </a:lnTo>
                  <a:lnTo>
                    <a:pt x="2" y="0"/>
                  </a:lnTo>
                  <a:lnTo>
                    <a:pt x="10" y="16"/>
                  </a:lnTo>
                  <a:lnTo>
                    <a:pt x="18" y="33"/>
                  </a:lnTo>
                  <a:lnTo>
                    <a:pt x="28" y="54"/>
                  </a:lnTo>
                  <a:lnTo>
                    <a:pt x="34" y="80"/>
                  </a:lnTo>
                  <a:lnTo>
                    <a:pt x="40" y="106"/>
                  </a:lnTo>
                  <a:lnTo>
                    <a:pt x="42" y="120"/>
                  </a:lnTo>
                  <a:lnTo>
                    <a:pt x="40" y="134"/>
                  </a:lnTo>
                  <a:lnTo>
                    <a:pt x="40" y="148"/>
                  </a:lnTo>
                  <a:lnTo>
                    <a:pt x="36" y="160"/>
                  </a:lnTo>
                  <a:lnTo>
                    <a:pt x="36" y="16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95" name="Freeform 35"/>
            <p:cNvSpPr>
              <a:spLocks/>
            </p:cNvSpPr>
            <p:nvPr/>
          </p:nvSpPr>
          <p:spPr bwMode="auto">
            <a:xfrm>
              <a:off x="4990" y="214"/>
              <a:ext cx="180" cy="9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4" y="2"/>
                </a:cxn>
                <a:cxn ang="0">
                  <a:pos x="30" y="5"/>
                </a:cxn>
                <a:cxn ang="0">
                  <a:pos x="52" y="12"/>
                </a:cxn>
                <a:cxn ang="0">
                  <a:pos x="78" y="24"/>
                </a:cxn>
                <a:cxn ang="0">
                  <a:pos x="108" y="40"/>
                </a:cxn>
                <a:cxn ang="0">
                  <a:pos x="142" y="64"/>
                </a:cxn>
                <a:cxn ang="0">
                  <a:pos x="160" y="78"/>
                </a:cxn>
                <a:cxn ang="0">
                  <a:pos x="180" y="94"/>
                </a:cxn>
                <a:cxn ang="0">
                  <a:pos x="180" y="94"/>
                </a:cxn>
                <a:cxn ang="0">
                  <a:pos x="158" y="87"/>
                </a:cxn>
                <a:cxn ang="0">
                  <a:pos x="134" y="80"/>
                </a:cxn>
                <a:cxn ang="0">
                  <a:pos x="106" y="68"/>
                </a:cxn>
                <a:cxn ang="0">
                  <a:pos x="76" y="55"/>
                </a:cxn>
                <a:cxn ang="0">
                  <a:pos x="48" y="38"/>
                </a:cxn>
                <a:cxn ang="0">
                  <a:pos x="34" y="29"/>
                </a:cxn>
                <a:cxn ang="0">
                  <a:pos x="20" y="21"/>
                </a:cxn>
                <a:cxn ang="0">
                  <a:pos x="10" y="1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80" h="94">
                  <a:moveTo>
                    <a:pt x="0" y="0"/>
                  </a:moveTo>
                  <a:lnTo>
                    <a:pt x="0" y="0"/>
                  </a:lnTo>
                  <a:lnTo>
                    <a:pt x="14" y="2"/>
                  </a:lnTo>
                  <a:lnTo>
                    <a:pt x="30" y="5"/>
                  </a:lnTo>
                  <a:lnTo>
                    <a:pt x="52" y="12"/>
                  </a:lnTo>
                  <a:lnTo>
                    <a:pt x="78" y="24"/>
                  </a:lnTo>
                  <a:lnTo>
                    <a:pt x="108" y="40"/>
                  </a:lnTo>
                  <a:lnTo>
                    <a:pt x="142" y="64"/>
                  </a:lnTo>
                  <a:lnTo>
                    <a:pt x="160" y="78"/>
                  </a:lnTo>
                  <a:lnTo>
                    <a:pt x="180" y="94"/>
                  </a:lnTo>
                  <a:lnTo>
                    <a:pt x="180" y="94"/>
                  </a:lnTo>
                  <a:lnTo>
                    <a:pt x="158" y="87"/>
                  </a:lnTo>
                  <a:lnTo>
                    <a:pt x="134" y="80"/>
                  </a:lnTo>
                  <a:lnTo>
                    <a:pt x="106" y="68"/>
                  </a:lnTo>
                  <a:lnTo>
                    <a:pt x="76" y="55"/>
                  </a:lnTo>
                  <a:lnTo>
                    <a:pt x="48" y="38"/>
                  </a:lnTo>
                  <a:lnTo>
                    <a:pt x="34" y="29"/>
                  </a:lnTo>
                  <a:lnTo>
                    <a:pt x="20" y="21"/>
                  </a:lnTo>
                  <a:lnTo>
                    <a:pt x="10" y="1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600" y="288131"/>
            <a:ext cx="8229600" cy="694569"/>
          </a:xfrm>
        </p:spPr>
        <p:txBody>
          <a:bodyPr>
            <a:noAutofit/>
          </a:bodyPr>
          <a:lstStyle/>
          <a:p>
            <a:r>
              <a:rPr lang="en-US" sz="4900" dirty="0">
                <a:latin typeface="PingPong" pitchFamily="2" charset="0"/>
              </a:rPr>
              <a:t>Time</a:t>
            </a:r>
            <a:endParaRPr lang="en-US" dirty="0">
              <a:latin typeface="PingPong" pitchFamily="2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09600" y="1371600"/>
            <a:ext cx="8305800" cy="5105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3">
            <a:spAutoFit/>
          </a:bodyPr>
          <a:lstStyle/>
          <a:p>
            <a:pPr>
              <a:lnSpc>
                <a:spcPct val="150000"/>
              </a:lnSpc>
            </a:pPr>
            <a:r>
              <a:rPr lang="en-CA" sz="2400" dirty="0"/>
              <a:t>1.__________</a:t>
            </a:r>
          </a:p>
          <a:p>
            <a:pPr>
              <a:lnSpc>
                <a:spcPct val="150000"/>
              </a:lnSpc>
            </a:pPr>
            <a:r>
              <a:rPr lang="en-CA" sz="2400" dirty="0"/>
              <a:t>2.__________</a:t>
            </a:r>
          </a:p>
          <a:p>
            <a:pPr>
              <a:lnSpc>
                <a:spcPct val="150000"/>
              </a:lnSpc>
            </a:pPr>
            <a:r>
              <a:rPr lang="en-CA" sz="2400" dirty="0"/>
              <a:t>3.__________</a:t>
            </a:r>
          </a:p>
          <a:p>
            <a:pPr>
              <a:lnSpc>
                <a:spcPct val="150000"/>
              </a:lnSpc>
            </a:pPr>
            <a:r>
              <a:rPr lang="en-CA" sz="2400" dirty="0"/>
              <a:t>4.__________</a:t>
            </a:r>
          </a:p>
          <a:p>
            <a:pPr>
              <a:lnSpc>
                <a:spcPct val="150000"/>
              </a:lnSpc>
            </a:pPr>
            <a:r>
              <a:rPr lang="en-CA" sz="2400" dirty="0"/>
              <a:t>5.__________</a:t>
            </a:r>
          </a:p>
          <a:p>
            <a:pPr>
              <a:lnSpc>
                <a:spcPct val="150000"/>
              </a:lnSpc>
            </a:pPr>
            <a:r>
              <a:rPr lang="en-CA" sz="2400" dirty="0"/>
              <a:t>6.__________</a:t>
            </a:r>
          </a:p>
          <a:p>
            <a:pPr>
              <a:lnSpc>
                <a:spcPct val="150000"/>
              </a:lnSpc>
            </a:pPr>
            <a:r>
              <a:rPr lang="en-CA" sz="2400" dirty="0"/>
              <a:t>7.__________</a:t>
            </a:r>
          </a:p>
          <a:p>
            <a:pPr>
              <a:lnSpc>
                <a:spcPct val="150000"/>
              </a:lnSpc>
            </a:pPr>
            <a:r>
              <a:rPr lang="en-CA" sz="2400" dirty="0"/>
              <a:t>8.__________</a:t>
            </a:r>
          </a:p>
          <a:p>
            <a:pPr>
              <a:lnSpc>
                <a:spcPct val="150000"/>
              </a:lnSpc>
            </a:pPr>
            <a:r>
              <a:rPr lang="en-CA" sz="2400" dirty="0"/>
              <a:t>9.__________</a:t>
            </a:r>
          </a:p>
          <a:p>
            <a:pPr>
              <a:lnSpc>
                <a:spcPct val="150000"/>
              </a:lnSpc>
            </a:pPr>
            <a:r>
              <a:rPr lang="en-CA" sz="2400" dirty="0"/>
              <a:t>10._________</a:t>
            </a:r>
          </a:p>
          <a:p>
            <a:pPr>
              <a:lnSpc>
                <a:spcPct val="150000"/>
              </a:lnSpc>
            </a:pPr>
            <a:r>
              <a:rPr lang="en-CA" sz="2400" dirty="0"/>
              <a:t>11._________</a:t>
            </a:r>
          </a:p>
          <a:p>
            <a:pPr>
              <a:lnSpc>
                <a:spcPct val="150000"/>
              </a:lnSpc>
            </a:pPr>
            <a:r>
              <a:rPr lang="en-CA" sz="2400" dirty="0"/>
              <a:t>12._________</a:t>
            </a:r>
          </a:p>
          <a:p>
            <a:pPr>
              <a:lnSpc>
                <a:spcPct val="150000"/>
              </a:lnSpc>
            </a:pPr>
            <a:r>
              <a:rPr lang="en-CA" sz="2400" dirty="0"/>
              <a:t>13._________</a:t>
            </a:r>
          </a:p>
          <a:p>
            <a:pPr>
              <a:lnSpc>
                <a:spcPct val="150000"/>
              </a:lnSpc>
            </a:pPr>
            <a:r>
              <a:rPr lang="en-CA" sz="2400" dirty="0"/>
              <a:t>14._________</a:t>
            </a:r>
          </a:p>
          <a:p>
            <a:pPr>
              <a:lnSpc>
                <a:spcPct val="150000"/>
              </a:lnSpc>
            </a:pPr>
            <a:r>
              <a:rPr lang="en-CA" sz="2400" dirty="0"/>
              <a:t>15._________</a:t>
            </a:r>
          </a:p>
          <a:p>
            <a:pPr>
              <a:lnSpc>
                <a:spcPct val="150000"/>
              </a:lnSpc>
            </a:pPr>
            <a:r>
              <a:rPr lang="en-CA" sz="2400" dirty="0"/>
              <a:t>16._________</a:t>
            </a:r>
          </a:p>
          <a:p>
            <a:pPr>
              <a:lnSpc>
                <a:spcPct val="150000"/>
              </a:lnSpc>
            </a:pPr>
            <a:r>
              <a:rPr lang="en-CA" sz="2400" dirty="0"/>
              <a:t>17._________</a:t>
            </a:r>
          </a:p>
          <a:p>
            <a:pPr>
              <a:lnSpc>
                <a:spcPct val="150000"/>
              </a:lnSpc>
            </a:pPr>
            <a:r>
              <a:rPr lang="en-CA" sz="2400" dirty="0"/>
              <a:t>18._________</a:t>
            </a:r>
          </a:p>
          <a:p>
            <a:pPr>
              <a:lnSpc>
                <a:spcPct val="150000"/>
              </a:lnSpc>
            </a:pPr>
            <a:endParaRPr lang="en-CA" sz="2400" dirty="0"/>
          </a:p>
          <a:p>
            <a:pPr>
              <a:lnSpc>
                <a:spcPct val="150000"/>
              </a:lnSpc>
            </a:pPr>
            <a:endParaRPr lang="en-CA" sz="2400" dirty="0"/>
          </a:p>
          <a:p>
            <a:pPr>
              <a:lnSpc>
                <a:spcPct val="150000"/>
              </a:lnSpc>
            </a:pPr>
            <a:r>
              <a:rPr lang="en-CA" sz="2400" dirty="0"/>
              <a:t>19._________</a:t>
            </a:r>
          </a:p>
          <a:p>
            <a:pPr>
              <a:lnSpc>
                <a:spcPct val="150000"/>
              </a:lnSpc>
            </a:pPr>
            <a:r>
              <a:rPr lang="en-CA" sz="2400" dirty="0"/>
              <a:t>20._________</a:t>
            </a:r>
          </a:p>
          <a:p>
            <a:pPr>
              <a:lnSpc>
                <a:spcPct val="150000"/>
              </a:lnSpc>
            </a:pPr>
            <a:r>
              <a:rPr lang="en-CA" sz="2400" dirty="0"/>
              <a:t>21._________</a:t>
            </a:r>
          </a:p>
          <a:p>
            <a:pPr>
              <a:lnSpc>
                <a:spcPct val="150000"/>
              </a:lnSpc>
            </a:pPr>
            <a:r>
              <a:rPr lang="en-CA" sz="2400" dirty="0"/>
              <a:t>22._________</a:t>
            </a:r>
          </a:p>
          <a:p>
            <a:pPr>
              <a:lnSpc>
                <a:spcPct val="150000"/>
              </a:lnSpc>
            </a:pPr>
            <a:r>
              <a:rPr lang="en-CA" sz="2400" dirty="0"/>
              <a:t>23.________</a:t>
            </a:r>
          </a:p>
          <a:p>
            <a:pPr>
              <a:lnSpc>
                <a:spcPct val="150000"/>
              </a:lnSpc>
            </a:pPr>
            <a:r>
              <a:rPr lang="en-CA" sz="2400" dirty="0"/>
              <a:t>24._________</a:t>
            </a:r>
          </a:p>
          <a:p>
            <a:pPr>
              <a:lnSpc>
                <a:spcPct val="150000"/>
              </a:lnSpc>
            </a:pPr>
            <a:r>
              <a:rPr lang="en-CA" sz="2400" dirty="0"/>
              <a:t>25._________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553200" y="40487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by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477000" y="3581399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any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477000" y="4571999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before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553200" y="5105399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at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553200" y="5638799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around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477000" y="2514599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for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477000" y="3047999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about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810000" y="2438399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66FFCC"/>
                </a:solidFill>
              </a:rPr>
              <a:t>later</a:t>
            </a:r>
            <a:endParaRPr lang="en-US" dirty="0">
              <a:solidFill>
                <a:srgbClr val="66FFCC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733800" y="1904999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66FFCC"/>
                </a:solidFill>
              </a:rPr>
              <a:t>soon</a:t>
            </a:r>
            <a:endParaRPr lang="en-US" dirty="0">
              <a:solidFill>
                <a:srgbClr val="66FFCC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733800" y="1295399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66FFCC"/>
                </a:solidFill>
              </a:rPr>
              <a:t>often</a:t>
            </a:r>
            <a:endParaRPr lang="en-US" dirty="0">
              <a:solidFill>
                <a:srgbClr val="66FFCC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810000" y="4582179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66FFCC"/>
                </a:solidFill>
              </a:rPr>
              <a:t>forever</a:t>
            </a:r>
            <a:endParaRPr lang="en-US" dirty="0">
              <a:solidFill>
                <a:srgbClr val="66FFCC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810000" y="5181599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66FFCC"/>
                </a:solidFill>
              </a:rPr>
              <a:t>many</a:t>
            </a:r>
            <a:endParaRPr lang="en-US" dirty="0">
              <a:solidFill>
                <a:srgbClr val="66FFCC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810000" y="5714999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66FFCC"/>
                </a:solidFill>
              </a:rPr>
              <a:t>no time</a:t>
            </a:r>
            <a:endParaRPr lang="en-US" dirty="0">
              <a:solidFill>
                <a:srgbClr val="66FFCC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810000" y="3505199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66FFCC"/>
                </a:solidFill>
              </a:rPr>
              <a:t>frequently</a:t>
            </a:r>
            <a:endParaRPr lang="en-US" dirty="0">
              <a:solidFill>
                <a:srgbClr val="66FFCC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810000" y="4038599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66FFCC"/>
                </a:solidFill>
              </a:rPr>
              <a:t>always</a:t>
            </a:r>
            <a:endParaRPr lang="en-US" dirty="0">
              <a:solidFill>
                <a:srgbClr val="66FFCC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810000" y="2971799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66FFCC"/>
                </a:solidFill>
              </a:rPr>
              <a:t>sometime</a:t>
            </a:r>
            <a:endParaRPr lang="en-US" dirty="0">
              <a:solidFill>
                <a:srgbClr val="66FFCC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990600" y="1904999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hour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990600" y="1371599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week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990600" y="2438399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minute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066800" y="3047999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Friday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066800" y="3581399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holiday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066800" y="4114799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O’clock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066800" y="5181599"/>
            <a:ext cx="15240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vacation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066800" y="5714999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weekend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066800" y="4648199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day</a:t>
            </a:r>
            <a:endParaRPr lang="en-US" dirty="0">
              <a:solidFill>
                <a:srgbClr val="FFC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6514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2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2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2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2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2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2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2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2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2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2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2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2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2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2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2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2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2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2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4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3" grpId="1"/>
      <p:bldP spid="52" grpId="0"/>
      <p:bldP spid="52" grpId="1"/>
      <p:bldP spid="54" grpId="0"/>
      <p:bldP spid="54" grpId="1"/>
      <p:bldP spid="55" grpId="0"/>
      <p:bldP spid="55" grpId="1"/>
      <p:bldP spid="58" grpId="0"/>
      <p:bldP spid="58" grpId="1"/>
      <p:bldP spid="59" grpId="0"/>
      <p:bldP spid="59" grpId="1"/>
      <p:bldP spid="60" grpId="0"/>
      <p:bldP spid="60" grpId="1"/>
      <p:bldP spid="38" grpId="0"/>
      <p:bldP spid="38" grpId="1"/>
      <p:bldP spid="39" grpId="0"/>
      <p:bldP spid="39" grpId="1"/>
      <p:bldP spid="43" grpId="0"/>
      <p:bldP spid="43" grpId="1"/>
      <p:bldP spid="49" grpId="0"/>
      <p:bldP spid="49" grpId="1"/>
      <p:bldP spid="50" grpId="0"/>
      <p:bldP spid="50" grpId="1"/>
      <p:bldP spid="51" grpId="0"/>
      <p:bldP spid="51" grpId="1"/>
      <p:bldP spid="56" grpId="0"/>
      <p:bldP spid="56" grpId="1"/>
      <p:bldP spid="57" grpId="0"/>
      <p:bldP spid="57" grpId="1"/>
      <p:bldP spid="61" grpId="0"/>
      <p:bldP spid="61" grpId="1"/>
      <p:bldP spid="40" grpId="0"/>
      <p:bldP spid="40" grpId="1"/>
      <p:bldP spid="41" grpId="0"/>
      <p:bldP spid="41" grpId="1"/>
      <p:bldP spid="42" grpId="0"/>
      <p:bldP spid="42" grpId="1"/>
      <p:bldP spid="44" grpId="0"/>
      <p:bldP spid="44" grpId="1"/>
      <p:bldP spid="45" grpId="0"/>
      <p:bldP spid="45" grpId="1"/>
      <p:bldP spid="46" grpId="0"/>
      <p:bldP spid="46" grpId="1"/>
      <p:bldP spid="47" grpId="0"/>
      <p:bldP spid="47" grpId="1"/>
      <p:bldP spid="48" grpId="0"/>
      <p:bldP spid="48" grpId="1"/>
      <p:bldP spid="62" grpId="0"/>
      <p:bldP spid="6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75506"/>
          </a:xfrm>
        </p:spPr>
        <p:txBody>
          <a:bodyPr/>
          <a:lstStyle/>
          <a:p>
            <a:r>
              <a:rPr lang="en-US" dirty="0"/>
              <a:t>Action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533400" y="1371600"/>
            <a:ext cx="8305800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numCol="3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CA" sz="2400" dirty="0"/>
              <a:t>26._________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27._________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28._________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29._________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30._________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31._________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32._________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33._________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34._________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35._________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36._________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37</a:t>
            </a:r>
            <a:r>
              <a:rPr lang="en-CA" sz="2400" b="1" dirty="0"/>
              <a:t>._________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38._________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39._________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40._________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41._________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42._________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43._________</a:t>
            </a:r>
          </a:p>
          <a:p>
            <a:pPr algn="ctr">
              <a:lnSpc>
                <a:spcPct val="150000"/>
              </a:lnSpc>
            </a:pPr>
            <a:endParaRPr lang="en-CA" sz="2400" dirty="0"/>
          </a:p>
          <a:p>
            <a:pPr algn="ctr">
              <a:lnSpc>
                <a:spcPct val="150000"/>
              </a:lnSpc>
            </a:pPr>
            <a:endParaRPr lang="en-CA" sz="2400" dirty="0"/>
          </a:p>
          <a:p>
            <a:pPr algn="ctr">
              <a:lnSpc>
                <a:spcPct val="150000"/>
              </a:lnSpc>
            </a:pPr>
            <a:r>
              <a:rPr lang="en-CA" sz="2400" dirty="0"/>
              <a:t>44._________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45._________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46._________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47._________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48._________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49._________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50._________</a:t>
            </a:r>
            <a:endParaRPr lang="en-CA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447800" y="40386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run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47800" y="45720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walk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47800" y="51054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study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47800" y="57150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speak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47800" y="35052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jump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47800" y="29718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dance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47800" y="18288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play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47800" y="12954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dig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47800" y="24384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watch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67200" y="19151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66FFCC"/>
                </a:solidFill>
              </a:rPr>
              <a:t>over</a:t>
            </a:r>
            <a:endParaRPr lang="en-US" dirty="0">
              <a:solidFill>
                <a:srgbClr val="66FFCC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67200" y="24384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66FFCC"/>
                </a:solidFill>
              </a:rPr>
              <a:t>talk</a:t>
            </a:r>
            <a:endParaRPr lang="en-US" dirty="0">
              <a:solidFill>
                <a:srgbClr val="66FFCC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67200" y="29718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66FFCC"/>
                </a:solidFill>
              </a:rPr>
              <a:t>move</a:t>
            </a:r>
            <a:endParaRPr lang="en-US" dirty="0">
              <a:solidFill>
                <a:srgbClr val="66FFCC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67200" y="35153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66FFCC"/>
                </a:solidFill>
              </a:rPr>
              <a:t>push</a:t>
            </a:r>
            <a:endParaRPr lang="en-US" dirty="0">
              <a:solidFill>
                <a:srgbClr val="66FFCC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343400" y="40487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66FFCC"/>
                </a:solidFill>
              </a:rPr>
              <a:t>skip</a:t>
            </a:r>
            <a:endParaRPr lang="en-US" dirty="0">
              <a:solidFill>
                <a:srgbClr val="66FFCC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43400" y="46583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66FFCC"/>
                </a:solidFill>
              </a:rPr>
              <a:t>hug</a:t>
            </a:r>
            <a:endParaRPr lang="en-US" dirty="0">
              <a:solidFill>
                <a:srgbClr val="66FFCC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343400" y="51917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66FFCC"/>
                </a:solidFill>
              </a:rPr>
              <a:t>tie</a:t>
            </a:r>
            <a:endParaRPr lang="en-US" dirty="0">
              <a:solidFill>
                <a:srgbClr val="66FFCC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43400" y="56489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66FFCC"/>
                </a:solidFill>
              </a:rPr>
              <a:t>drink</a:t>
            </a:r>
            <a:endParaRPr lang="en-US" dirty="0">
              <a:solidFill>
                <a:srgbClr val="66FFCC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267200" y="138178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66FFCC"/>
                </a:solidFill>
              </a:rPr>
              <a:t>place</a:t>
            </a:r>
            <a:endParaRPr lang="en-US" dirty="0">
              <a:solidFill>
                <a:srgbClr val="66FFCC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934200" y="35814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belch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934200" y="45821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lurch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934200" y="51155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jaunt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858000" y="564898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fool around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934200" y="25146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to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934200" y="30480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by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934200" y="40487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slurp</a:t>
            </a:r>
            <a:endParaRPr lang="en-US" dirty="0">
              <a:solidFill>
                <a:srgbClr val="FFFF00"/>
              </a:solidFill>
            </a:endParaRPr>
          </a:p>
        </p:txBody>
      </p:sp>
      <p:grpSp>
        <p:nvGrpSpPr>
          <p:cNvPr id="1030" name="Group 6"/>
          <p:cNvGrpSpPr>
            <a:grpSpLocks noChangeAspect="1"/>
          </p:cNvGrpSpPr>
          <p:nvPr/>
        </p:nvGrpSpPr>
        <p:grpSpPr bwMode="auto">
          <a:xfrm>
            <a:off x="5991225" y="288925"/>
            <a:ext cx="2314575" cy="2225675"/>
            <a:chOff x="3744" y="211"/>
            <a:chExt cx="1458" cy="1402"/>
          </a:xfrm>
        </p:grpSpPr>
        <p:sp>
          <p:nvSpPr>
            <p:cNvPr id="1105" name="Freeform 81"/>
            <p:cNvSpPr>
              <a:spLocks/>
            </p:cNvSpPr>
            <p:nvPr/>
          </p:nvSpPr>
          <p:spPr bwMode="auto">
            <a:xfrm>
              <a:off x="4429" y="861"/>
              <a:ext cx="73" cy="396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22" y="10"/>
                </a:cxn>
                <a:cxn ang="0">
                  <a:pos x="28" y="21"/>
                </a:cxn>
                <a:cxn ang="0">
                  <a:pos x="36" y="35"/>
                </a:cxn>
                <a:cxn ang="0">
                  <a:pos x="43" y="52"/>
                </a:cxn>
                <a:cxn ang="0">
                  <a:pos x="53" y="67"/>
                </a:cxn>
                <a:cxn ang="0">
                  <a:pos x="57" y="78"/>
                </a:cxn>
                <a:cxn ang="0">
                  <a:pos x="62" y="90"/>
                </a:cxn>
                <a:cxn ang="0">
                  <a:pos x="68" y="101"/>
                </a:cxn>
                <a:cxn ang="0">
                  <a:pos x="74" y="114"/>
                </a:cxn>
                <a:cxn ang="0">
                  <a:pos x="79" y="128"/>
                </a:cxn>
                <a:cxn ang="0">
                  <a:pos x="83" y="139"/>
                </a:cxn>
                <a:cxn ang="0">
                  <a:pos x="89" y="154"/>
                </a:cxn>
                <a:cxn ang="0">
                  <a:pos x="95" y="168"/>
                </a:cxn>
                <a:cxn ang="0">
                  <a:pos x="100" y="183"/>
                </a:cxn>
                <a:cxn ang="0">
                  <a:pos x="106" y="198"/>
                </a:cxn>
                <a:cxn ang="0">
                  <a:pos x="110" y="215"/>
                </a:cxn>
                <a:cxn ang="0">
                  <a:pos x="116" y="232"/>
                </a:cxn>
                <a:cxn ang="0">
                  <a:pos x="119" y="247"/>
                </a:cxn>
                <a:cxn ang="0">
                  <a:pos x="123" y="265"/>
                </a:cxn>
                <a:cxn ang="0">
                  <a:pos x="127" y="284"/>
                </a:cxn>
                <a:cxn ang="0">
                  <a:pos x="131" y="301"/>
                </a:cxn>
                <a:cxn ang="0">
                  <a:pos x="135" y="318"/>
                </a:cxn>
                <a:cxn ang="0">
                  <a:pos x="136" y="337"/>
                </a:cxn>
                <a:cxn ang="0">
                  <a:pos x="138" y="356"/>
                </a:cxn>
                <a:cxn ang="0">
                  <a:pos x="140" y="373"/>
                </a:cxn>
                <a:cxn ang="0">
                  <a:pos x="140" y="392"/>
                </a:cxn>
                <a:cxn ang="0">
                  <a:pos x="142" y="411"/>
                </a:cxn>
                <a:cxn ang="0">
                  <a:pos x="144" y="430"/>
                </a:cxn>
                <a:cxn ang="0">
                  <a:pos x="144" y="447"/>
                </a:cxn>
                <a:cxn ang="0">
                  <a:pos x="144" y="466"/>
                </a:cxn>
                <a:cxn ang="0">
                  <a:pos x="144" y="485"/>
                </a:cxn>
                <a:cxn ang="0">
                  <a:pos x="144" y="504"/>
                </a:cxn>
                <a:cxn ang="0">
                  <a:pos x="144" y="523"/>
                </a:cxn>
                <a:cxn ang="0">
                  <a:pos x="142" y="540"/>
                </a:cxn>
                <a:cxn ang="0">
                  <a:pos x="140" y="559"/>
                </a:cxn>
                <a:cxn ang="0">
                  <a:pos x="140" y="576"/>
                </a:cxn>
                <a:cxn ang="0">
                  <a:pos x="140" y="593"/>
                </a:cxn>
                <a:cxn ang="0">
                  <a:pos x="138" y="611"/>
                </a:cxn>
                <a:cxn ang="0">
                  <a:pos x="138" y="626"/>
                </a:cxn>
                <a:cxn ang="0">
                  <a:pos x="138" y="643"/>
                </a:cxn>
                <a:cxn ang="0">
                  <a:pos x="136" y="658"/>
                </a:cxn>
                <a:cxn ang="0">
                  <a:pos x="135" y="673"/>
                </a:cxn>
                <a:cxn ang="0">
                  <a:pos x="135" y="687"/>
                </a:cxn>
                <a:cxn ang="0">
                  <a:pos x="133" y="700"/>
                </a:cxn>
                <a:cxn ang="0">
                  <a:pos x="131" y="713"/>
                </a:cxn>
                <a:cxn ang="0">
                  <a:pos x="129" y="725"/>
                </a:cxn>
                <a:cxn ang="0">
                  <a:pos x="127" y="742"/>
                </a:cxn>
                <a:cxn ang="0">
                  <a:pos x="127" y="761"/>
                </a:cxn>
                <a:cxn ang="0">
                  <a:pos x="125" y="774"/>
                </a:cxn>
                <a:cxn ang="0">
                  <a:pos x="123" y="789"/>
                </a:cxn>
                <a:cxn ang="0">
                  <a:pos x="76" y="785"/>
                </a:cxn>
                <a:cxn ang="0">
                  <a:pos x="93" y="563"/>
                </a:cxn>
                <a:cxn ang="0">
                  <a:pos x="81" y="179"/>
                </a:cxn>
                <a:cxn ang="0">
                  <a:pos x="0" y="10"/>
                </a:cxn>
                <a:cxn ang="0">
                  <a:pos x="17" y="0"/>
                </a:cxn>
              </a:cxnLst>
              <a:rect l="0" t="0" r="r" b="b"/>
              <a:pathLst>
                <a:path w="144" h="791">
                  <a:moveTo>
                    <a:pt x="17" y="0"/>
                  </a:moveTo>
                  <a:lnTo>
                    <a:pt x="17" y="0"/>
                  </a:lnTo>
                  <a:lnTo>
                    <a:pt x="20" y="6"/>
                  </a:lnTo>
                  <a:lnTo>
                    <a:pt x="22" y="10"/>
                  </a:lnTo>
                  <a:lnTo>
                    <a:pt x="24" y="16"/>
                  </a:lnTo>
                  <a:lnTo>
                    <a:pt x="28" y="21"/>
                  </a:lnTo>
                  <a:lnTo>
                    <a:pt x="32" y="29"/>
                  </a:lnTo>
                  <a:lnTo>
                    <a:pt x="36" y="35"/>
                  </a:lnTo>
                  <a:lnTo>
                    <a:pt x="39" y="44"/>
                  </a:lnTo>
                  <a:lnTo>
                    <a:pt x="43" y="52"/>
                  </a:lnTo>
                  <a:lnTo>
                    <a:pt x="51" y="63"/>
                  </a:lnTo>
                  <a:lnTo>
                    <a:pt x="53" y="67"/>
                  </a:lnTo>
                  <a:lnTo>
                    <a:pt x="55" y="73"/>
                  </a:lnTo>
                  <a:lnTo>
                    <a:pt x="57" y="78"/>
                  </a:lnTo>
                  <a:lnTo>
                    <a:pt x="60" y="84"/>
                  </a:lnTo>
                  <a:lnTo>
                    <a:pt x="62" y="90"/>
                  </a:lnTo>
                  <a:lnTo>
                    <a:pt x="64" y="95"/>
                  </a:lnTo>
                  <a:lnTo>
                    <a:pt x="68" y="101"/>
                  </a:lnTo>
                  <a:lnTo>
                    <a:pt x="72" y="109"/>
                  </a:lnTo>
                  <a:lnTo>
                    <a:pt x="74" y="114"/>
                  </a:lnTo>
                  <a:lnTo>
                    <a:pt x="77" y="120"/>
                  </a:lnTo>
                  <a:lnTo>
                    <a:pt x="79" y="128"/>
                  </a:lnTo>
                  <a:lnTo>
                    <a:pt x="81" y="133"/>
                  </a:lnTo>
                  <a:lnTo>
                    <a:pt x="83" y="139"/>
                  </a:lnTo>
                  <a:lnTo>
                    <a:pt x="87" y="147"/>
                  </a:lnTo>
                  <a:lnTo>
                    <a:pt x="89" y="154"/>
                  </a:lnTo>
                  <a:lnTo>
                    <a:pt x="93" y="162"/>
                  </a:lnTo>
                  <a:lnTo>
                    <a:pt x="95" y="168"/>
                  </a:lnTo>
                  <a:lnTo>
                    <a:pt x="98" y="177"/>
                  </a:lnTo>
                  <a:lnTo>
                    <a:pt x="100" y="183"/>
                  </a:lnTo>
                  <a:lnTo>
                    <a:pt x="102" y="190"/>
                  </a:lnTo>
                  <a:lnTo>
                    <a:pt x="106" y="198"/>
                  </a:lnTo>
                  <a:lnTo>
                    <a:pt x="108" y="208"/>
                  </a:lnTo>
                  <a:lnTo>
                    <a:pt x="110" y="215"/>
                  </a:lnTo>
                  <a:lnTo>
                    <a:pt x="114" y="225"/>
                  </a:lnTo>
                  <a:lnTo>
                    <a:pt x="116" y="232"/>
                  </a:lnTo>
                  <a:lnTo>
                    <a:pt x="117" y="240"/>
                  </a:lnTo>
                  <a:lnTo>
                    <a:pt x="119" y="247"/>
                  </a:lnTo>
                  <a:lnTo>
                    <a:pt x="121" y="257"/>
                  </a:lnTo>
                  <a:lnTo>
                    <a:pt x="123" y="265"/>
                  </a:lnTo>
                  <a:lnTo>
                    <a:pt x="125" y="274"/>
                  </a:lnTo>
                  <a:lnTo>
                    <a:pt x="127" y="284"/>
                  </a:lnTo>
                  <a:lnTo>
                    <a:pt x="129" y="293"/>
                  </a:lnTo>
                  <a:lnTo>
                    <a:pt x="131" y="301"/>
                  </a:lnTo>
                  <a:lnTo>
                    <a:pt x="133" y="310"/>
                  </a:lnTo>
                  <a:lnTo>
                    <a:pt x="135" y="318"/>
                  </a:lnTo>
                  <a:lnTo>
                    <a:pt x="136" y="327"/>
                  </a:lnTo>
                  <a:lnTo>
                    <a:pt x="136" y="337"/>
                  </a:lnTo>
                  <a:lnTo>
                    <a:pt x="138" y="346"/>
                  </a:lnTo>
                  <a:lnTo>
                    <a:pt x="138" y="356"/>
                  </a:lnTo>
                  <a:lnTo>
                    <a:pt x="140" y="365"/>
                  </a:lnTo>
                  <a:lnTo>
                    <a:pt x="140" y="373"/>
                  </a:lnTo>
                  <a:lnTo>
                    <a:pt x="140" y="382"/>
                  </a:lnTo>
                  <a:lnTo>
                    <a:pt x="140" y="392"/>
                  </a:lnTo>
                  <a:lnTo>
                    <a:pt x="142" y="401"/>
                  </a:lnTo>
                  <a:lnTo>
                    <a:pt x="142" y="411"/>
                  </a:lnTo>
                  <a:lnTo>
                    <a:pt x="144" y="420"/>
                  </a:lnTo>
                  <a:lnTo>
                    <a:pt x="144" y="430"/>
                  </a:lnTo>
                  <a:lnTo>
                    <a:pt x="144" y="439"/>
                  </a:lnTo>
                  <a:lnTo>
                    <a:pt x="144" y="447"/>
                  </a:lnTo>
                  <a:lnTo>
                    <a:pt x="144" y="457"/>
                  </a:lnTo>
                  <a:lnTo>
                    <a:pt x="144" y="466"/>
                  </a:lnTo>
                  <a:lnTo>
                    <a:pt x="144" y="476"/>
                  </a:lnTo>
                  <a:lnTo>
                    <a:pt x="144" y="485"/>
                  </a:lnTo>
                  <a:lnTo>
                    <a:pt x="144" y="495"/>
                  </a:lnTo>
                  <a:lnTo>
                    <a:pt x="144" y="504"/>
                  </a:lnTo>
                  <a:lnTo>
                    <a:pt x="144" y="514"/>
                  </a:lnTo>
                  <a:lnTo>
                    <a:pt x="144" y="523"/>
                  </a:lnTo>
                  <a:lnTo>
                    <a:pt x="144" y="533"/>
                  </a:lnTo>
                  <a:lnTo>
                    <a:pt x="142" y="540"/>
                  </a:lnTo>
                  <a:lnTo>
                    <a:pt x="142" y="550"/>
                  </a:lnTo>
                  <a:lnTo>
                    <a:pt x="140" y="559"/>
                  </a:lnTo>
                  <a:lnTo>
                    <a:pt x="140" y="569"/>
                  </a:lnTo>
                  <a:lnTo>
                    <a:pt x="140" y="576"/>
                  </a:lnTo>
                  <a:lnTo>
                    <a:pt x="140" y="586"/>
                  </a:lnTo>
                  <a:lnTo>
                    <a:pt x="140" y="593"/>
                  </a:lnTo>
                  <a:lnTo>
                    <a:pt x="140" y="601"/>
                  </a:lnTo>
                  <a:lnTo>
                    <a:pt x="138" y="611"/>
                  </a:lnTo>
                  <a:lnTo>
                    <a:pt x="138" y="618"/>
                  </a:lnTo>
                  <a:lnTo>
                    <a:pt x="138" y="626"/>
                  </a:lnTo>
                  <a:lnTo>
                    <a:pt x="138" y="635"/>
                  </a:lnTo>
                  <a:lnTo>
                    <a:pt x="138" y="643"/>
                  </a:lnTo>
                  <a:lnTo>
                    <a:pt x="138" y="652"/>
                  </a:lnTo>
                  <a:lnTo>
                    <a:pt x="136" y="658"/>
                  </a:lnTo>
                  <a:lnTo>
                    <a:pt x="136" y="666"/>
                  </a:lnTo>
                  <a:lnTo>
                    <a:pt x="135" y="673"/>
                  </a:lnTo>
                  <a:lnTo>
                    <a:pt x="135" y="681"/>
                  </a:lnTo>
                  <a:lnTo>
                    <a:pt x="135" y="687"/>
                  </a:lnTo>
                  <a:lnTo>
                    <a:pt x="133" y="694"/>
                  </a:lnTo>
                  <a:lnTo>
                    <a:pt x="133" y="700"/>
                  </a:lnTo>
                  <a:lnTo>
                    <a:pt x="133" y="707"/>
                  </a:lnTo>
                  <a:lnTo>
                    <a:pt x="131" y="713"/>
                  </a:lnTo>
                  <a:lnTo>
                    <a:pt x="131" y="719"/>
                  </a:lnTo>
                  <a:lnTo>
                    <a:pt x="129" y="725"/>
                  </a:lnTo>
                  <a:lnTo>
                    <a:pt x="129" y="730"/>
                  </a:lnTo>
                  <a:lnTo>
                    <a:pt x="127" y="742"/>
                  </a:lnTo>
                  <a:lnTo>
                    <a:pt x="127" y="751"/>
                  </a:lnTo>
                  <a:lnTo>
                    <a:pt x="127" y="761"/>
                  </a:lnTo>
                  <a:lnTo>
                    <a:pt x="125" y="768"/>
                  </a:lnTo>
                  <a:lnTo>
                    <a:pt x="125" y="774"/>
                  </a:lnTo>
                  <a:lnTo>
                    <a:pt x="125" y="782"/>
                  </a:lnTo>
                  <a:lnTo>
                    <a:pt x="123" y="789"/>
                  </a:lnTo>
                  <a:lnTo>
                    <a:pt x="123" y="791"/>
                  </a:lnTo>
                  <a:lnTo>
                    <a:pt x="76" y="785"/>
                  </a:lnTo>
                  <a:lnTo>
                    <a:pt x="112" y="588"/>
                  </a:lnTo>
                  <a:lnTo>
                    <a:pt x="93" y="563"/>
                  </a:lnTo>
                  <a:lnTo>
                    <a:pt x="116" y="420"/>
                  </a:lnTo>
                  <a:lnTo>
                    <a:pt x="81" y="179"/>
                  </a:lnTo>
                  <a:lnTo>
                    <a:pt x="47" y="143"/>
                  </a:lnTo>
                  <a:lnTo>
                    <a:pt x="0" y="10"/>
                  </a:lnTo>
                  <a:lnTo>
                    <a:pt x="17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DBDEA8">
                <a:alpha val="30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" name="Freeform 93"/>
            <p:cNvSpPr>
              <a:spLocks/>
            </p:cNvSpPr>
            <p:nvPr/>
          </p:nvSpPr>
          <p:spPr bwMode="auto">
            <a:xfrm>
              <a:off x="4394" y="720"/>
              <a:ext cx="80" cy="187"/>
            </a:xfrm>
            <a:custGeom>
              <a:avLst/>
              <a:gdLst/>
              <a:ahLst/>
              <a:cxnLst>
                <a:cxn ang="0">
                  <a:pos x="36" y="373"/>
                </a:cxn>
                <a:cxn ang="0">
                  <a:pos x="91" y="350"/>
                </a:cxn>
                <a:cxn ang="0">
                  <a:pos x="72" y="260"/>
                </a:cxn>
                <a:cxn ang="0">
                  <a:pos x="152" y="146"/>
                </a:cxn>
                <a:cxn ang="0">
                  <a:pos x="139" y="87"/>
                </a:cxn>
                <a:cxn ang="0">
                  <a:pos x="160" y="68"/>
                </a:cxn>
                <a:cxn ang="0">
                  <a:pos x="141" y="9"/>
                </a:cxn>
                <a:cxn ang="0">
                  <a:pos x="82" y="0"/>
                </a:cxn>
                <a:cxn ang="0">
                  <a:pos x="0" y="245"/>
                </a:cxn>
                <a:cxn ang="0">
                  <a:pos x="36" y="373"/>
                </a:cxn>
                <a:cxn ang="0">
                  <a:pos x="36" y="373"/>
                </a:cxn>
              </a:cxnLst>
              <a:rect l="0" t="0" r="r" b="b"/>
              <a:pathLst>
                <a:path w="160" h="373">
                  <a:moveTo>
                    <a:pt x="36" y="373"/>
                  </a:moveTo>
                  <a:lnTo>
                    <a:pt x="91" y="350"/>
                  </a:lnTo>
                  <a:lnTo>
                    <a:pt x="72" y="260"/>
                  </a:lnTo>
                  <a:lnTo>
                    <a:pt x="152" y="146"/>
                  </a:lnTo>
                  <a:lnTo>
                    <a:pt x="139" y="87"/>
                  </a:lnTo>
                  <a:lnTo>
                    <a:pt x="160" y="68"/>
                  </a:lnTo>
                  <a:lnTo>
                    <a:pt x="141" y="9"/>
                  </a:lnTo>
                  <a:lnTo>
                    <a:pt x="82" y="0"/>
                  </a:lnTo>
                  <a:lnTo>
                    <a:pt x="0" y="245"/>
                  </a:lnTo>
                  <a:lnTo>
                    <a:pt x="36" y="373"/>
                  </a:lnTo>
                  <a:lnTo>
                    <a:pt x="36" y="373"/>
                  </a:lnTo>
                  <a:close/>
                </a:path>
              </a:pathLst>
            </a:custGeom>
            <a:solidFill>
              <a:srgbClr val="B0C77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" name="Freeform 72"/>
            <p:cNvSpPr>
              <a:spLocks/>
            </p:cNvSpPr>
            <p:nvPr/>
          </p:nvSpPr>
          <p:spPr bwMode="auto">
            <a:xfrm>
              <a:off x="3744" y="415"/>
              <a:ext cx="1270" cy="1198"/>
            </a:xfrm>
            <a:custGeom>
              <a:avLst/>
              <a:gdLst/>
              <a:ahLst/>
              <a:cxnLst>
                <a:cxn ang="0">
                  <a:pos x="146" y="0"/>
                </a:cxn>
                <a:cxn ang="0">
                  <a:pos x="1228" y="2395"/>
                </a:cxn>
                <a:cxn ang="0">
                  <a:pos x="1237" y="2395"/>
                </a:cxn>
                <a:cxn ang="0">
                  <a:pos x="1249" y="2395"/>
                </a:cxn>
                <a:cxn ang="0">
                  <a:pos x="1264" y="2395"/>
                </a:cxn>
                <a:cxn ang="0">
                  <a:pos x="1283" y="2395"/>
                </a:cxn>
                <a:cxn ang="0">
                  <a:pos x="1306" y="2395"/>
                </a:cxn>
                <a:cxn ang="0">
                  <a:pos x="1333" y="2393"/>
                </a:cxn>
                <a:cxn ang="0">
                  <a:pos x="1365" y="2391"/>
                </a:cxn>
                <a:cxn ang="0">
                  <a:pos x="1397" y="2387"/>
                </a:cxn>
                <a:cxn ang="0">
                  <a:pos x="1433" y="2385"/>
                </a:cxn>
                <a:cxn ang="0">
                  <a:pos x="1471" y="2382"/>
                </a:cxn>
                <a:cxn ang="0">
                  <a:pos x="1513" y="2376"/>
                </a:cxn>
                <a:cxn ang="0">
                  <a:pos x="1557" y="2368"/>
                </a:cxn>
                <a:cxn ang="0">
                  <a:pos x="1602" y="2361"/>
                </a:cxn>
                <a:cxn ang="0">
                  <a:pos x="1650" y="2351"/>
                </a:cxn>
                <a:cxn ang="0">
                  <a:pos x="1701" y="2342"/>
                </a:cxn>
                <a:cxn ang="0">
                  <a:pos x="1751" y="2328"/>
                </a:cxn>
                <a:cxn ang="0">
                  <a:pos x="1802" y="2315"/>
                </a:cxn>
                <a:cxn ang="0">
                  <a:pos x="1855" y="2298"/>
                </a:cxn>
                <a:cxn ang="0">
                  <a:pos x="1909" y="2281"/>
                </a:cxn>
                <a:cxn ang="0">
                  <a:pos x="1964" y="2260"/>
                </a:cxn>
                <a:cxn ang="0">
                  <a:pos x="2019" y="2239"/>
                </a:cxn>
                <a:cxn ang="0">
                  <a:pos x="2072" y="2214"/>
                </a:cxn>
                <a:cxn ang="0">
                  <a:pos x="2127" y="2188"/>
                </a:cxn>
                <a:cxn ang="0">
                  <a:pos x="2182" y="2157"/>
                </a:cxn>
                <a:cxn ang="0">
                  <a:pos x="2235" y="2125"/>
                </a:cxn>
                <a:cxn ang="0">
                  <a:pos x="2289" y="2089"/>
                </a:cxn>
                <a:cxn ang="0">
                  <a:pos x="2342" y="2051"/>
                </a:cxn>
                <a:cxn ang="0">
                  <a:pos x="2393" y="2009"/>
                </a:cxn>
                <a:cxn ang="0">
                  <a:pos x="2445" y="1965"/>
                </a:cxn>
                <a:cxn ang="0">
                  <a:pos x="2492" y="1918"/>
                </a:cxn>
                <a:cxn ang="0">
                  <a:pos x="2540" y="1867"/>
                </a:cxn>
                <a:cxn ang="0">
                  <a:pos x="2502" y="1834"/>
                </a:cxn>
              </a:cxnLst>
              <a:rect l="0" t="0" r="r" b="b"/>
              <a:pathLst>
                <a:path w="2540" h="2395">
                  <a:moveTo>
                    <a:pt x="2502" y="1834"/>
                  </a:moveTo>
                  <a:lnTo>
                    <a:pt x="146" y="0"/>
                  </a:lnTo>
                  <a:lnTo>
                    <a:pt x="0" y="186"/>
                  </a:lnTo>
                  <a:lnTo>
                    <a:pt x="1228" y="2395"/>
                  </a:lnTo>
                  <a:lnTo>
                    <a:pt x="1230" y="2395"/>
                  </a:lnTo>
                  <a:lnTo>
                    <a:pt x="1237" y="2395"/>
                  </a:lnTo>
                  <a:lnTo>
                    <a:pt x="1241" y="2395"/>
                  </a:lnTo>
                  <a:lnTo>
                    <a:pt x="1249" y="2395"/>
                  </a:lnTo>
                  <a:lnTo>
                    <a:pt x="1255" y="2395"/>
                  </a:lnTo>
                  <a:lnTo>
                    <a:pt x="1264" y="2395"/>
                  </a:lnTo>
                  <a:lnTo>
                    <a:pt x="1272" y="2395"/>
                  </a:lnTo>
                  <a:lnTo>
                    <a:pt x="1283" y="2395"/>
                  </a:lnTo>
                  <a:lnTo>
                    <a:pt x="1295" y="2395"/>
                  </a:lnTo>
                  <a:lnTo>
                    <a:pt x="1306" y="2395"/>
                  </a:lnTo>
                  <a:lnTo>
                    <a:pt x="1319" y="2393"/>
                  </a:lnTo>
                  <a:lnTo>
                    <a:pt x="1333" y="2393"/>
                  </a:lnTo>
                  <a:lnTo>
                    <a:pt x="1348" y="2391"/>
                  </a:lnTo>
                  <a:lnTo>
                    <a:pt x="1365" y="2391"/>
                  </a:lnTo>
                  <a:lnTo>
                    <a:pt x="1380" y="2389"/>
                  </a:lnTo>
                  <a:lnTo>
                    <a:pt x="1397" y="2387"/>
                  </a:lnTo>
                  <a:lnTo>
                    <a:pt x="1414" y="2385"/>
                  </a:lnTo>
                  <a:lnTo>
                    <a:pt x="1433" y="2385"/>
                  </a:lnTo>
                  <a:lnTo>
                    <a:pt x="1452" y="2384"/>
                  </a:lnTo>
                  <a:lnTo>
                    <a:pt x="1471" y="2382"/>
                  </a:lnTo>
                  <a:lnTo>
                    <a:pt x="1490" y="2378"/>
                  </a:lnTo>
                  <a:lnTo>
                    <a:pt x="1513" y="2376"/>
                  </a:lnTo>
                  <a:lnTo>
                    <a:pt x="1534" y="2372"/>
                  </a:lnTo>
                  <a:lnTo>
                    <a:pt x="1557" y="2368"/>
                  </a:lnTo>
                  <a:lnTo>
                    <a:pt x="1578" y="2365"/>
                  </a:lnTo>
                  <a:lnTo>
                    <a:pt x="1602" y="2361"/>
                  </a:lnTo>
                  <a:lnTo>
                    <a:pt x="1625" y="2357"/>
                  </a:lnTo>
                  <a:lnTo>
                    <a:pt x="1650" y="2351"/>
                  </a:lnTo>
                  <a:lnTo>
                    <a:pt x="1675" y="2347"/>
                  </a:lnTo>
                  <a:lnTo>
                    <a:pt x="1701" y="2342"/>
                  </a:lnTo>
                  <a:lnTo>
                    <a:pt x="1724" y="2336"/>
                  </a:lnTo>
                  <a:lnTo>
                    <a:pt x="1751" y="2328"/>
                  </a:lnTo>
                  <a:lnTo>
                    <a:pt x="1775" y="2321"/>
                  </a:lnTo>
                  <a:lnTo>
                    <a:pt x="1802" y="2315"/>
                  </a:lnTo>
                  <a:lnTo>
                    <a:pt x="1827" y="2308"/>
                  </a:lnTo>
                  <a:lnTo>
                    <a:pt x="1855" y="2298"/>
                  </a:lnTo>
                  <a:lnTo>
                    <a:pt x="1882" y="2290"/>
                  </a:lnTo>
                  <a:lnTo>
                    <a:pt x="1909" y="2281"/>
                  </a:lnTo>
                  <a:lnTo>
                    <a:pt x="1935" y="2271"/>
                  </a:lnTo>
                  <a:lnTo>
                    <a:pt x="1964" y="2260"/>
                  </a:lnTo>
                  <a:lnTo>
                    <a:pt x="1990" y="2251"/>
                  </a:lnTo>
                  <a:lnTo>
                    <a:pt x="2019" y="2239"/>
                  </a:lnTo>
                  <a:lnTo>
                    <a:pt x="2045" y="2226"/>
                  </a:lnTo>
                  <a:lnTo>
                    <a:pt x="2072" y="2214"/>
                  </a:lnTo>
                  <a:lnTo>
                    <a:pt x="2099" y="2201"/>
                  </a:lnTo>
                  <a:lnTo>
                    <a:pt x="2127" y="2188"/>
                  </a:lnTo>
                  <a:lnTo>
                    <a:pt x="2154" y="2173"/>
                  </a:lnTo>
                  <a:lnTo>
                    <a:pt x="2182" y="2157"/>
                  </a:lnTo>
                  <a:lnTo>
                    <a:pt x="2209" y="2140"/>
                  </a:lnTo>
                  <a:lnTo>
                    <a:pt x="2235" y="2125"/>
                  </a:lnTo>
                  <a:lnTo>
                    <a:pt x="2262" y="2106"/>
                  </a:lnTo>
                  <a:lnTo>
                    <a:pt x="2289" y="2089"/>
                  </a:lnTo>
                  <a:lnTo>
                    <a:pt x="2315" y="2070"/>
                  </a:lnTo>
                  <a:lnTo>
                    <a:pt x="2342" y="2051"/>
                  </a:lnTo>
                  <a:lnTo>
                    <a:pt x="2369" y="2030"/>
                  </a:lnTo>
                  <a:lnTo>
                    <a:pt x="2393" y="2009"/>
                  </a:lnTo>
                  <a:lnTo>
                    <a:pt x="2418" y="1986"/>
                  </a:lnTo>
                  <a:lnTo>
                    <a:pt x="2445" y="1965"/>
                  </a:lnTo>
                  <a:lnTo>
                    <a:pt x="2467" y="1941"/>
                  </a:lnTo>
                  <a:lnTo>
                    <a:pt x="2492" y="1918"/>
                  </a:lnTo>
                  <a:lnTo>
                    <a:pt x="2515" y="1891"/>
                  </a:lnTo>
                  <a:lnTo>
                    <a:pt x="2540" y="1867"/>
                  </a:lnTo>
                  <a:lnTo>
                    <a:pt x="2502" y="1834"/>
                  </a:lnTo>
                  <a:lnTo>
                    <a:pt x="2502" y="1834"/>
                  </a:lnTo>
                  <a:close/>
                </a:path>
              </a:pathLst>
            </a:custGeom>
            <a:solidFill>
              <a:srgbClr val="A39494">
                <a:alpha val="20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1" name="Freeform 77"/>
            <p:cNvSpPr>
              <a:spLocks/>
            </p:cNvSpPr>
            <p:nvPr/>
          </p:nvSpPr>
          <p:spPr bwMode="auto">
            <a:xfrm>
              <a:off x="4191" y="1063"/>
              <a:ext cx="728" cy="296"/>
            </a:xfrm>
            <a:custGeom>
              <a:avLst/>
              <a:gdLst/>
              <a:ahLst/>
              <a:cxnLst>
                <a:cxn ang="0">
                  <a:pos x="919" y="0"/>
                </a:cxn>
                <a:cxn ang="0">
                  <a:pos x="1457" y="419"/>
                </a:cxn>
                <a:cxn ang="0">
                  <a:pos x="57" y="593"/>
                </a:cxn>
                <a:cxn ang="0">
                  <a:pos x="0" y="496"/>
                </a:cxn>
                <a:cxn ang="0">
                  <a:pos x="626" y="405"/>
                </a:cxn>
                <a:cxn ang="0">
                  <a:pos x="483" y="354"/>
                </a:cxn>
                <a:cxn ang="0">
                  <a:pos x="122" y="386"/>
                </a:cxn>
                <a:cxn ang="0">
                  <a:pos x="276" y="339"/>
                </a:cxn>
                <a:cxn ang="0">
                  <a:pos x="493" y="312"/>
                </a:cxn>
                <a:cxn ang="0">
                  <a:pos x="455" y="268"/>
                </a:cxn>
                <a:cxn ang="0">
                  <a:pos x="749" y="232"/>
                </a:cxn>
                <a:cxn ang="0">
                  <a:pos x="919" y="0"/>
                </a:cxn>
                <a:cxn ang="0">
                  <a:pos x="919" y="0"/>
                </a:cxn>
              </a:cxnLst>
              <a:rect l="0" t="0" r="r" b="b"/>
              <a:pathLst>
                <a:path w="1457" h="593">
                  <a:moveTo>
                    <a:pt x="919" y="0"/>
                  </a:moveTo>
                  <a:lnTo>
                    <a:pt x="1457" y="419"/>
                  </a:lnTo>
                  <a:lnTo>
                    <a:pt x="57" y="593"/>
                  </a:lnTo>
                  <a:lnTo>
                    <a:pt x="0" y="496"/>
                  </a:lnTo>
                  <a:lnTo>
                    <a:pt x="626" y="405"/>
                  </a:lnTo>
                  <a:lnTo>
                    <a:pt x="483" y="354"/>
                  </a:lnTo>
                  <a:lnTo>
                    <a:pt x="122" y="386"/>
                  </a:lnTo>
                  <a:lnTo>
                    <a:pt x="276" y="339"/>
                  </a:lnTo>
                  <a:lnTo>
                    <a:pt x="493" y="312"/>
                  </a:lnTo>
                  <a:lnTo>
                    <a:pt x="455" y="268"/>
                  </a:lnTo>
                  <a:lnTo>
                    <a:pt x="749" y="232"/>
                  </a:lnTo>
                  <a:lnTo>
                    <a:pt x="919" y="0"/>
                  </a:lnTo>
                  <a:lnTo>
                    <a:pt x="919" y="0"/>
                  </a:lnTo>
                  <a:close/>
                </a:path>
              </a:pathLst>
            </a:custGeom>
            <a:solidFill>
              <a:srgbClr val="D1BDBD">
                <a:alpha val="50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1" name="Freeform 7"/>
            <p:cNvSpPr>
              <a:spLocks/>
            </p:cNvSpPr>
            <p:nvPr/>
          </p:nvSpPr>
          <p:spPr bwMode="auto">
            <a:xfrm>
              <a:off x="4638" y="766"/>
              <a:ext cx="300" cy="528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23" y="603"/>
                </a:cxn>
                <a:cxn ang="0">
                  <a:pos x="591" y="1055"/>
                </a:cxn>
                <a:cxn ang="0">
                  <a:pos x="599" y="561"/>
                </a:cxn>
                <a:cxn ang="0">
                  <a:pos x="483" y="194"/>
                </a:cxn>
                <a:cxn ang="0">
                  <a:pos x="161" y="0"/>
                </a:cxn>
                <a:cxn ang="0">
                  <a:pos x="40" y="112"/>
                </a:cxn>
                <a:cxn ang="0">
                  <a:pos x="0" y="283"/>
                </a:cxn>
                <a:cxn ang="0">
                  <a:pos x="0" y="283"/>
                </a:cxn>
              </a:cxnLst>
              <a:rect l="0" t="0" r="r" b="b"/>
              <a:pathLst>
                <a:path w="599" h="1055">
                  <a:moveTo>
                    <a:pt x="0" y="283"/>
                  </a:moveTo>
                  <a:lnTo>
                    <a:pt x="23" y="603"/>
                  </a:lnTo>
                  <a:lnTo>
                    <a:pt x="591" y="1055"/>
                  </a:lnTo>
                  <a:lnTo>
                    <a:pt x="599" y="561"/>
                  </a:lnTo>
                  <a:lnTo>
                    <a:pt x="483" y="194"/>
                  </a:lnTo>
                  <a:lnTo>
                    <a:pt x="161" y="0"/>
                  </a:lnTo>
                  <a:lnTo>
                    <a:pt x="40" y="112"/>
                  </a:lnTo>
                  <a:lnTo>
                    <a:pt x="0" y="283"/>
                  </a:lnTo>
                  <a:lnTo>
                    <a:pt x="0" y="283"/>
                  </a:lnTo>
                  <a:close/>
                </a:path>
              </a:pathLst>
            </a:custGeom>
            <a:solidFill>
              <a:srgbClr val="E6FF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2" name="Freeform 8"/>
            <p:cNvSpPr>
              <a:spLocks/>
            </p:cNvSpPr>
            <p:nvPr/>
          </p:nvSpPr>
          <p:spPr bwMode="auto">
            <a:xfrm>
              <a:off x="4743" y="686"/>
              <a:ext cx="67" cy="196"/>
            </a:xfrm>
            <a:custGeom>
              <a:avLst/>
              <a:gdLst/>
              <a:ahLst/>
              <a:cxnLst>
                <a:cxn ang="0">
                  <a:pos x="97" y="0"/>
                </a:cxn>
                <a:cxn ang="0">
                  <a:pos x="135" y="72"/>
                </a:cxn>
                <a:cxn ang="0">
                  <a:pos x="125" y="228"/>
                </a:cxn>
                <a:cxn ang="0">
                  <a:pos x="87" y="391"/>
                </a:cxn>
                <a:cxn ang="0">
                  <a:pos x="0" y="357"/>
                </a:cxn>
                <a:cxn ang="0">
                  <a:pos x="17" y="89"/>
                </a:cxn>
                <a:cxn ang="0">
                  <a:pos x="97" y="0"/>
                </a:cxn>
                <a:cxn ang="0">
                  <a:pos x="97" y="0"/>
                </a:cxn>
              </a:cxnLst>
              <a:rect l="0" t="0" r="r" b="b"/>
              <a:pathLst>
                <a:path w="135" h="391">
                  <a:moveTo>
                    <a:pt x="97" y="0"/>
                  </a:moveTo>
                  <a:lnTo>
                    <a:pt x="135" y="72"/>
                  </a:lnTo>
                  <a:lnTo>
                    <a:pt x="125" y="228"/>
                  </a:lnTo>
                  <a:lnTo>
                    <a:pt x="87" y="391"/>
                  </a:lnTo>
                  <a:lnTo>
                    <a:pt x="0" y="357"/>
                  </a:lnTo>
                  <a:lnTo>
                    <a:pt x="17" y="89"/>
                  </a:lnTo>
                  <a:lnTo>
                    <a:pt x="97" y="0"/>
                  </a:lnTo>
                  <a:lnTo>
                    <a:pt x="97" y="0"/>
                  </a:lnTo>
                  <a:close/>
                </a:path>
              </a:pathLst>
            </a:custGeom>
            <a:solidFill>
              <a:srgbClr val="6380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auto">
            <a:xfrm>
              <a:off x="4785" y="565"/>
              <a:ext cx="71" cy="270"/>
            </a:xfrm>
            <a:custGeom>
              <a:avLst/>
              <a:gdLst/>
              <a:ahLst/>
              <a:cxnLst>
                <a:cxn ang="0">
                  <a:pos x="0" y="215"/>
                </a:cxn>
                <a:cxn ang="0">
                  <a:pos x="18" y="76"/>
                </a:cxn>
                <a:cxn ang="0">
                  <a:pos x="120" y="0"/>
                </a:cxn>
                <a:cxn ang="0">
                  <a:pos x="143" y="502"/>
                </a:cxn>
                <a:cxn ang="0">
                  <a:pos x="92" y="542"/>
                </a:cxn>
                <a:cxn ang="0">
                  <a:pos x="0" y="215"/>
                </a:cxn>
                <a:cxn ang="0">
                  <a:pos x="0" y="215"/>
                </a:cxn>
              </a:cxnLst>
              <a:rect l="0" t="0" r="r" b="b"/>
              <a:pathLst>
                <a:path w="143" h="542">
                  <a:moveTo>
                    <a:pt x="0" y="215"/>
                  </a:moveTo>
                  <a:lnTo>
                    <a:pt x="18" y="76"/>
                  </a:lnTo>
                  <a:lnTo>
                    <a:pt x="120" y="0"/>
                  </a:lnTo>
                  <a:lnTo>
                    <a:pt x="143" y="502"/>
                  </a:lnTo>
                  <a:lnTo>
                    <a:pt x="92" y="542"/>
                  </a:lnTo>
                  <a:lnTo>
                    <a:pt x="0" y="215"/>
                  </a:lnTo>
                  <a:lnTo>
                    <a:pt x="0" y="215"/>
                  </a:lnTo>
                  <a:close/>
                </a:path>
              </a:pathLst>
            </a:custGeom>
            <a:solidFill>
              <a:srgbClr val="E6FF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auto">
            <a:xfrm>
              <a:off x="4647" y="422"/>
              <a:ext cx="200" cy="159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391" y="95"/>
                </a:cxn>
                <a:cxn ang="0">
                  <a:pos x="401" y="318"/>
                </a:cxn>
                <a:cxn ang="0">
                  <a:pos x="0" y="264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401" h="318">
                  <a:moveTo>
                    <a:pt x="6" y="0"/>
                  </a:moveTo>
                  <a:lnTo>
                    <a:pt x="391" y="95"/>
                  </a:lnTo>
                  <a:lnTo>
                    <a:pt x="401" y="318"/>
                  </a:lnTo>
                  <a:lnTo>
                    <a:pt x="0" y="264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E6FF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auto">
            <a:xfrm>
              <a:off x="4823" y="473"/>
              <a:ext cx="104" cy="21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85"/>
                </a:cxn>
                <a:cxn ang="0">
                  <a:pos x="28" y="289"/>
                </a:cxn>
                <a:cxn ang="0">
                  <a:pos x="11" y="351"/>
                </a:cxn>
                <a:cxn ang="0">
                  <a:pos x="34" y="427"/>
                </a:cxn>
                <a:cxn ang="0">
                  <a:pos x="209" y="403"/>
                </a:cxn>
                <a:cxn ang="0">
                  <a:pos x="197" y="34"/>
                </a:cxn>
                <a:cxn ang="0">
                  <a:pos x="11" y="0"/>
                </a:cxn>
                <a:cxn ang="0">
                  <a:pos x="11" y="0"/>
                </a:cxn>
              </a:cxnLst>
              <a:rect l="0" t="0" r="r" b="b"/>
              <a:pathLst>
                <a:path w="209" h="427">
                  <a:moveTo>
                    <a:pt x="11" y="0"/>
                  </a:moveTo>
                  <a:lnTo>
                    <a:pt x="0" y="85"/>
                  </a:lnTo>
                  <a:lnTo>
                    <a:pt x="28" y="289"/>
                  </a:lnTo>
                  <a:lnTo>
                    <a:pt x="11" y="351"/>
                  </a:lnTo>
                  <a:lnTo>
                    <a:pt x="34" y="427"/>
                  </a:lnTo>
                  <a:lnTo>
                    <a:pt x="209" y="403"/>
                  </a:lnTo>
                  <a:lnTo>
                    <a:pt x="197" y="34"/>
                  </a:lnTo>
                  <a:lnTo>
                    <a:pt x="11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C2D6C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auto">
            <a:xfrm>
              <a:off x="4708" y="439"/>
              <a:ext cx="71" cy="187"/>
            </a:xfrm>
            <a:custGeom>
              <a:avLst/>
              <a:gdLst/>
              <a:ahLst/>
              <a:cxnLst>
                <a:cxn ang="0">
                  <a:pos x="121" y="14"/>
                </a:cxn>
                <a:cxn ang="0">
                  <a:pos x="142" y="97"/>
                </a:cxn>
                <a:cxn ang="0">
                  <a:pos x="142" y="238"/>
                </a:cxn>
                <a:cxn ang="0">
                  <a:pos x="0" y="375"/>
                </a:cxn>
                <a:cxn ang="0">
                  <a:pos x="9" y="0"/>
                </a:cxn>
                <a:cxn ang="0">
                  <a:pos x="121" y="14"/>
                </a:cxn>
                <a:cxn ang="0">
                  <a:pos x="121" y="14"/>
                </a:cxn>
              </a:cxnLst>
              <a:rect l="0" t="0" r="r" b="b"/>
              <a:pathLst>
                <a:path w="142" h="375">
                  <a:moveTo>
                    <a:pt x="121" y="14"/>
                  </a:moveTo>
                  <a:lnTo>
                    <a:pt x="142" y="97"/>
                  </a:lnTo>
                  <a:lnTo>
                    <a:pt x="142" y="238"/>
                  </a:lnTo>
                  <a:lnTo>
                    <a:pt x="0" y="375"/>
                  </a:lnTo>
                  <a:lnTo>
                    <a:pt x="9" y="0"/>
                  </a:lnTo>
                  <a:lnTo>
                    <a:pt x="121" y="14"/>
                  </a:lnTo>
                  <a:lnTo>
                    <a:pt x="121" y="14"/>
                  </a:lnTo>
                  <a:close/>
                </a:path>
              </a:pathLst>
            </a:custGeom>
            <a:solidFill>
              <a:srgbClr val="DEBFE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4638" y="596"/>
              <a:ext cx="105" cy="2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9" y="21"/>
                </a:cxn>
                <a:cxn ang="0">
                  <a:pos x="158" y="340"/>
                </a:cxn>
                <a:cxn ang="0">
                  <a:pos x="11" y="42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09" h="420">
                  <a:moveTo>
                    <a:pt x="0" y="0"/>
                  </a:moveTo>
                  <a:lnTo>
                    <a:pt x="209" y="21"/>
                  </a:lnTo>
                  <a:lnTo>
                    <a:pt x="158" y="340"/>
                  </a:lnTo>
                  <a:lnTo>
                    <a:pt x="11" y="42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99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auto">
            <a:xfrm>
              <a:off x="4715" y="502"/>
              <a:ext cx="62" cy="61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76" y="74"/>
                </a:cxn>
                <a:cxn ang="0">
                  <a:pos x="123" y="80"/>
                </a:cxn>
                <a:cxn ang="0">
                  <a:pos x="118" y="112"/>
                </a:cxn>
                <a:cxn ang="0">
                  <a:pos x="116" y="112"/>
                </a:cxn>
                <a:cxn ang="0">
                  <a:pos x="112" y="114"/>
                </a:cxn>
                <a:cxn ang="0">
                  <a:pos x="106" y="114"/>
                </a:cxn>
                <a:cxn ang="0">
                  <a:pos x="102" y="116"/>
                </a:cxn>
                <a:cxn ang="0">
                  <a:pos x="93" y="118"/>
                </a:cxn>
                <a:cxn ang="0">
                  <a:pos x="85" y="118"/>
                </a:cxn>
                <a:cxn ang="0">
                  <a:pos x="76" y="119"/>
                </a:cxn>
                <a:cxn ang="0">
                  <a:pos x="66" y="121"/>
                </a:cxn>
                <a:cxn ang="0">
                  <a:pos x="55" y="121"/>
                </a:cxn>
                <a:cxn ang="0">
                  <a:pos x="45" y="121"/>
                </a:cxn>
                <a:cxn ang="0">
                  <a:pos x="36" y="118"/>
                </a:cxn>
                <a:cxn ang="0">
                  <a:pos x="26" y="116"/>
                </a:cxn>
                <a:cxn ang="0">
                  <a:pos x="17" y="112"/>
                </a:cxn>
                <a:cxn ang="0">
                  <a:pos x="11" y="106"/>
                </a:cxn>
                <a:cxn ang="0">
                  <a:pos x="4" y="99"/>
                </a:cxn>
                <a:cxn ang="0">
                  <a:pos x="0" y="89"/>
                </a:cxn>
                <a:cxn ang="0">
                  <a:pos x="21" y="0"/>
                </a:cxn>
                <a:cxn ang="0">
                  <a:pos x="21" y="0"/>
                </a:cxn>
              </a:cxnLst>
              <a:rect l="0" t="0" r="r" b="b"/>
              <a:pathLst>
                <a:path w="123" h="121">
                  <a:moveTo>
                    <a:pt x="21" y="0"/>
                  </a:moveTo>
                  <a:lnTo>
                    <a:pt x="76" y="74"/>
                  </a:lnTo>
                  <a:lnTo>
                    <a:pt x="123" y="80"/>
                  </a:lnTo>
                  <a:lnTo>
                    <a:pt x="118" y="112"/>
                  </a:lnTo>
                  <a:lnTo>
                    <a:pt x="116" y="112"/>
                  </a:lnTo>
                  <a:lnTo>
                    <a:pt x="112" y="114"/>
                  </a:lnTo>
                  <a:lnTo>
                    <a:pt x="106" y="114"/>
                  </a:lnTo>
                  <a:lnTo>
                    <a:pt x="102" y="116"/>
                  </a:lnTo>
                  <a:lnTo>
                    <a:pt x="93" y="118"/>
                  </a:lnTo>
                  <a:lnTo>
                    <a:pt x="85" y="118"/>
                  </a:lnTo>
                  <a:lnTo>
                    <a:pt x="76" y="119"/>
                  </a:lnTo>
                  <a:lnTo>
                    <a:pt x="66" y="121"/>
                  </a:lnTo>
                  <a:lnTo>
                    <a:pt x="55" y="121"/>
                  </a:lnTo>
                  <a:lnTo>
                    <a:pt x="45" y="121"/>
                  </a:lnTo>
                  <a:lnTo>
                    <a:pt x="36" y="118"/>
                  </a:lnTo>
                  <a:lnTo>
                    <a:pt x="26" y="116"/>
                  </a:lnTo>
                  <a:lnTo>
                    <a:pt x="17" y="112"/>
                  </a:lnTo>
                  <a:lnTo>
                    <a:pt x="11" y="106"/>
                  </a:lnTo>
                  <a:lnTo>
                    <a:pt x="4" y="99"/>
                  </a:lnTo>
                  <a:lnTo>
                    <a:pt x="0" y="89"/>
                  </a:lnTo>
                  <a:lnTo>
                    <a:pt x="21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7578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auto">
            <a:xfrm>
              <a:off x="4647" y="499"/>
              <a:ext cx="86" cy="125"/>
            </a:xfrm>
            <a:custGeom>
              <a:avLst/>
              <a:gdLst/>
              <a:ahLst/>
              <a:cxnLst>
                <a:cxn ang="0">
                  <a:pos x="40" y="32"/>
                </a:cxn>
                <a:cxn ang="0">
                  <a:pos x="125" y="0"/>
                </a:cxn>
                <a:cxn ang="0">
                  <a:pos x="154" y="6"/>
                </a:cxn>
                <a:cxn ang="0">
                  <a:pos x="173" y="74"/>
                </a:cxn>
                <a:cxn ang="0">
                  <a:pos x="129" y="215"/>
                </a:cxn>
                <a:cxn ang="0">
                  <a:pos x="66" y="249"/>
                </a:cxn>
                <a:cxn ang="0">
                  <a:pos x="0" y="213"/>
                </a:cxn>
                <a:cxn ang="0">
                  <a:pos x="40" y="32"/>
                </a:cxn>
                <a:cxn ang="0">
                  <a:pos x="40" y="32"/>
                </a:cxn>
              </a:cxnLst>
              <a:rect l="0" t="0" r="r" b="b"/>
              <a:pathLst>
                <a:path w="173" h="249">
                  <a:moveTo>
                    <a:pt x="40" y="32"/>
                  </a:moveTo>
                  <a:lnTo>
                    <a:pt x="125" y="0"/>
                  </a:lnTo>
                  <a:lnTo>
                    <a:pt x="154" y="6"/>
                  </a:lnTo>
                  <a:lnTo>
                    <a:pt x="173" y="74"/>
                  </a:lnTo>
                  <a:lnTo>
                    <a:pt x="129" y="215"/>
                  </a:lnTo>
                  <a:lnTo>
                    <a:pt x="66" y="249"/>
                  </a:lnTo>
                  <a:lnTo>
                    <a:pt x="0" y="213"/>
                  </a:lnTo>
                  <a:lnTo>
                    <a:pt x="40" y="32"/>
                  </a:lnTo>
                  <a:lnTo>
                    <a:pt x="40" y="32"/>
                  </a:lnTo>
                  <a:close/>
                </a:path>
              </a:pathLst>
            </a:custGeom>
            <a:solidFill>
              <a:srgbClr val="8A96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0" name="Freeform 16"/>
            <p:cNvSpPr>
              <a:spLocks/>
            </p:cNvSpPr>
            <p:nvPr/>
          </p:nvSpPr>
          <p:spPr bwMode="auto">
            <a:xfrm>
              <a:off x="4650" y="515"/>
              <a:ext cx="82" cy="103"/>
            </a:xfrm>
            <a:custGeom>
              <a:avLst/>
              <a:gdLst/>
              <a:ahLst/>
              <a:cxnLst>
                <a:cxn ang="0">
                  <a:pos x="9" y="54"/>
                </a:cxn>
                <a:cxn ang="0">
                  <a:pos x="34" y="0"/>
                </a:cxn>
                <a:cxn ang="0">
                  <a:pos x="66" y="0"/>
                </a:cxn>
                <a:cxn ang="0">
                  <a:pos x="95" y="42"/>
                </a:cxn>
                <a:cxn ang="0">
                  <a:pos x="83" y="149"/>
                </a:cxn>
                <a:cxn ang="0">
                  <a:pos x="163" y="166"/>
                </a:cxn>
                <a:cxn ang="0">
                  <a:pos x="152" y="190"/>
                </a:cxn>
                <a:cxn ang="0">
                  <a:pos x="150" y="190"/>
                </a:cxn>
                <a:cxn ang="0">
                  <a:pos x="144" y="192"/>
                </a:cxn>
                <a:cxn ang="0">
                  <a:pos x="138" y="194"/>
                </a:cxn>
                <a:cxn ang="0">
                  <a:pos x="129" y="198"/>
                </a:cxn>
                <a:cxn ang="0">
                  <a:pos x="123" y="200"/>
                </a:cxn>
                <a:cxn ang="0">
                  <a:pos x="117" y="200"/>
                </a:cxn>
                <a:cxn ang="0">
                  <a:pos x="112" y="202"/>
                </a:cxn>
                <a:cxn ang="0">
                  <a:pos x="106" y="204"/>
                </a:cxn>
                <a:cxn ang="0">
                  <a:pos x="98" y="204"/>
                </a:cxn>
                <a:cxn ang="0">
                  <a:pos x="93" y="204"/>
                </a:cxn>
                <a:cxn ang="0">
                  <a:pos x="85" y="204"/>
                </a:cxn>
                <a:cxn ang="0">
                  <a:pos x="79" y="206"/>
                </a:cxn>
                <a:cxn ang="0">
                  <a:pos x="72" y="204"/>
                </a:cxn>
                <a:cxn ang="0">
                  <a:pos x="64" y="204"/>
                </a:cxn>
                <a:cxn ang="0">
                  <a:pos x="57" y="202"/>
                </a:cxn>
                <a:cxn ang="0">
                  <a:pos x="51" y="200"/>
                </a:cxn>
                <a:cxn ang="0">
                  <a:pos x="45" y="196"/>
                </a:cxn>
                <a:cxn ang="0">
                  <a:pos x="38" y="194"/>
                </a:cxn>
                <a:cxn ang="0">
                  <a:pos x="32" y="190"/>
                </a:cxn>
                <a:cxn ang="0">
                  <a:pos x="26" y="185"/>
                </a:cxn>
                <a:cxn ang="0">
                  <a:pos x="20" y="179"/>
                </a:cxn>
                <a:cxn ang="0">
                  <a:pos x="17" y="173"/>
                </a:cxn>
                <a:cxn ang="0">
                  <a:pos x="11" y="166"/>
                </a:cxn>
                <a:cxn ang="0">
                  <a:pos x="7" y="158"/>
                </a:cxn>
                <a:cxn ang="0">
                  <a:pos x="5" y="149"/>
                </a:cxn>
                <a:cxn ang="0">
                  <a:pos x="1" y="139"/>
                </a:cxn>
                <a:cxn ang="0">
                  <a:pos x="0" y="133"/>
                </a:cxn>
                <a:cxn ang="0">
                  <a:pos x="0" y="128"/>
                </a:cxn>
                <a:cxn ang="0">
                  <a:pos x="0" y="122"/>
                </a:cxn>
                <a:cxn ang="0">
                  <a:pos x="0" y="116"/>
                </a:cxn>
                <a:cxn ang="0">
                  <a:pos x="9" y="54"/>
                </a:cxn>
                <a:cxn ang="0">
                  <a:pos x="9" y="54"/>
                </a:cxn>
              </a:cxnLst>
              <a:rect l="0" t="0" r="r" b="b"/>
              <a:pathLst>
                <a:path w="163" h="206">
                  <a:moveTo>
                    <a:pt x="9" y="54"/>
                  </a:moveTo>
                  <a:lnTo>
                    <a:pt x="34" y="0"/>
                  </a:lnTo>
                  <a:lnTo>
                    <a:pt x="66" y="0"/>
                  </a:lnTo>
                  <a:lnTo>
                    <a:pt x="95" y="42"/>
                  </a:lnTo>
                  <a:lnTo>
                    <a:pt x="83" y="149"/>
                  </a:lnTo>
                  <a:lnTo>
                    <a:pt x="163" y="166"/>
                  </a:lnTo>
                  <a:lnTo>
                    <a:pt x="152" y="190"/>
                  </a:lnTo>
                  <a:lnTo>
                    <a:pt x="150" y="190"/>
                  </a:lnTo>
                  <a:lnTo>
                    <a:pt x="144" y="192"/>
                  </a:lnTo>
                  <a:lnTo>
                    <a:pt x="138" y="194"/>
                  </a:lnTo>
                  <a:lnTo>
                    <a:pt x="129" y="198"/>
                  </a:lnTo>
                  <a:lnTo>
                    <a:pt x="123" y="200"/>
                  </a:lnTo>
                  <a:lnTo>
                    <a:pt x="117" y="200"/>
                  </a:lnTo>
                  <a:lnTo>
                    <a:pt x="112" y="202"/>
                  </a:lnTo>
                  <a:lnTo>
                    <a:pt x="106" y="204"/>
                  </a:lnTo>
                  <a:lnTo>
                    <a:pt x="98" y="204"/>
                  </a:lnTo>
                  <a:lnTo>
                    <a:pt x="93" y="204"/>
                  </a:lnTo>
                  <a:lnTo>
                    <a:pt x="85" y="204"/>
                  </a:lnTo>
                  <a:lnTo>
                    <a:pt x="79" y="206"/>
                  </a:lnTo>
                  <a:lnTo>
                    <a:pt x="72" y="204"/>
                  </a:lnTo>
                  <a:lnTo>
                    <a:pt x="64" y="204"/>
                  </a:lnTo>
                  <a:lnTo>
                    <a:pt x="57" y="202"/>
                  </a:lnTo>
                  <a:lnTo>
                    <a:pt x="51" y="200"/>
                  </a:lnTo>
                  <a:lnTo>
                    <a:pt x="45" y="196"/>
                  </a:lnTo>
                  <a:lnTo>
                    <a:pt x="38" y="194"/>
                  </a:lnTo>
                  <a:lnTo>
                    <a:pt x="32" y="190"/>
                  </a:lnTo>
                  <a:lnTo>
                    <a:pt x="26" y="185"/>
                  </a:lnTo>
                  <a:lnTo>
                    <a:pt x="20" y="179"/>
                  </a:lnTo>
                  <a:lnTo>
                    <a:pt x="17" y="173"/>
                  </a:lnTo>
                  <a:lnTo>
                    <a:pt x="11" y="166"/>
                  </a:lnTo>
                  <a:lnTo>
                    <a:pt x="7" y="158"/>
                  </a:lnTo>
                  <a:lnTo>
                    <a:pt x="5" y="149"/>
                  </a:lnTo>
                  <a:lnTo>
                    <a:pt x="1" y="139"/>
                  </a:lnTo>
                  <a:lnTo>
                    <a:pt x="0" y="133"/>
                  </a:lnTo>
                  <a:lnTo>
                    <a:pt x="0" y="128"/>
                  </a:lnTo>
                  <a:lnTo>
                    <a:pt x="0" y="122"/>
                  </a:lnTo>
                  <a:lnTo>
                    <a:pt x="0" y="116"/>
                  </a:lnTo>
                  <a:lnTo>
                    <a:pt x="9" y="54"/>
                  </a:lnTo>
                  <a:lnTo>
                    <a:pt x="9" y="54"/>
                  </a:lnTo>
                  <a:close/>
                </a:path>
              </a:pathLst>
            </a:custGeom>
            <a:solidFill>
              <a:srgbClr val="A6BF7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auto">
            <a:xfrm>
              <a:off x="4757" y="542"/>
              <a:ext cx="38" cy="111"/>
            </a:xfrm>
            <a:custGeom>
              <a:avLst/>
              <a:gdLst/>
              <a:ahLst/>
              <a:cxnLst>
                <a:cxn ang="0">
                  <a:pos x="27" y="0"/>
                </a:cxn>
                <a:cxn ang="0">
                  <a:pos x="0" y="79"/>
                </a:cxn>
                <a:cxn ang="0">
                  <a:pos x="4" y="193"/>
                </a:cxn>
                <a:cxn ang="0">
                  <a:pos x="63" y="222"/>
                </a:cxn>
                <a:cxn ang="0">
                  <a:pos x="76" y="163"/>
                </a:cxn>
                <a:cxn ang="0">
                  <a:pos x="69" y="17"/>
                </a:cxn>
                <a:cxn ang="0">
                  <a:pos x="27" y="0"/>
                </a:cxn>
                <a:cxn ang="0">
                  <a:pos x="27" y="0"/>
                </a:cxn>
              </a:cxnLst>
              <a:rect l="0" t="0" r="r" b="b"/>
              <a:pathLst>
                <a:path w="76" h="222">
                  <a:moveTo>
                    <a:pt x="27" y="0"/>
                  </a:moveTo>
                  <a:lnTo>
                    <a:pt x="0" y="79"/>
                  </a:lnTo>
                  <a:lnTo>
                    <a:pt x="4" y="193"/>
                  </a:lnTo>
                  <a:lnTo>
                    <a:pt x="63" y="222"/>
                  </a:lnTo>
                  <a:lnTo>
                    <a:pt x="76" y="163"/>
                  </a:lnTo>
                  <a:lnTo>
                    <a:pt x="69" y="17"/>
                  </a:lnTo>
                  <a:lnTo>
                    <a:pt x="27" y="0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2" name="Freeform 18"/>
            <p:cNvSpPr>
              <a:spLocks/>
            </p:cNvSpPr>
            <p:nvPr/>
          </p:nvSpPr>
          <p:spPr bwMode="auto">
            <a:xfrm>
              <a:off x="4737" y="545"/>
              <a:ext cx="36" cy="96"/>
            </a:xfrm>
            <a:custGeom>
              <a:avLst/>
              <a:gdLst/>
              <a:ahLst/>
              <a:cxnLst>
                <a:cxn ang="0">
                  <a:pos x="37" y="4"/>
                </a:cxn>
                <a:cxn ang="0">
                  <a:pos x="73" y="0"/>
                </a:cxn>
                <a:cxn ang="0">
                  <a:pos x="52" y="84"/>
                </a:cxn>
                <a:cxn ang="0">
                  <a:pos x="63" y="103"/>
                </a:cxn>
                <a:cxn ang="0">
                  <a:pos x="54" y="192"/>
                </a:cxn>
                <a:cxn ang="0">
                  <a:pos x="0" y="185"/>
                </a:cxn>
                <a:cxn ang="0">
                  <a:pos x="0" y="38"/>
                </a:cxn>
                <a:cxn ang="0">
                  <a:pos x="37" y="4"/>
                </a:cxn>
                <a:cxn ang="0">
                  <a:pos x="37" y="4"/>
                </a:cxn>
              </a:cxnLst>
              <a:rect l="0" t="0" r="r" b="b"/>
              <a:pathLst>
                <a:path w="73" h="192">
                  <a:moveTo>
                    <a:pt x="37" y="4"/>
                  </a:moveTo>
                  <a:lnTo>
                    <a:pt x="73" y="0"/>
                  </a:lnTo>
                  <a:lnTo>
                    <a:pt x="52" y="84"/>
                  </a:lnTo>
                  <a:lnTo>
                    <a:pt x="63" y="103"/>
                  </a:lnTo>
                  <a:lnTo>
                    <a:pt x="54" y="192"/>
                  </a:lnTo>
                  <a:lnTo>
                    <a:pt x="0" y="185"/>
                  </a:lnTo>
                  <a:lnTo>
                    <a:pt x="0" y="38"/>
                  </a:lnTo>
                  <a:lnTo>
                    <a:pt x="37" y="4"/>
                  </a:lnTo>
                  <a:lnTo>
                    <a:pt x="37" y="4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3" name="Freeform 19"/>
            <p:cNvSpPr>
              <a:spLocks/>
            </p:cNvSpPr>
            <p:nvPr/>
          </p:nvSpPr>
          <p:spPr bwMode="auto">
            <a:xfrm>
              <a:off x="4732" y="547"/>
              <a:ext cx="25" cy="6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46"/>
                </a:cxn>
                <a:cxn ang="0">
                  <a:pos x="6" y="122"/>
                </a:cxn>
                <a:cxn ang="0">
                  <a:pos x="25" y="122"/>
                </a:cxn>
                <a:cxn ang="0">
                  <a:pos x="42" y="65"/>
                </a:cxn>
                <a:cxn ang="0">
                  <a:pos x="25" y="48"/>
                </a:cxn>
                <a:cxn ang="0">
                  <a:pos x="51" y="0"/>
                </a:cxn>
                <a:cxn ang="0">
                  <a:pos x="15" y="0"/>
                </a:cxn>
                <a:cxn ang="0">
                  <a:pos x="15" y="0"/>
                </a:cxn>
              </a:cxnLst>
              <a:rect l="0" t="0" r="r" b="b"/>
              <a:pathLst>
                <a:path w="51" h="122">
                  <a:moveTo>
                    <a:pt x="15" y="0"/>
                  </a:moveTo>
                  <a:lnTo>
                    <a:pt x="0" y="46"/>
                  </a:lnTo>
                  <a:lnTo>
                    <a:pt x="6" y="122"/>
                  </a:lnTo>
                  <a:lnTo>
                    <a:pt x="25" y="122"/>
                  </a:lnTo>
                  <a:lnTo>
                    <a:pt x="42" y="65"/>
                  </a:lnTo>
                  <a:lnTo>
                    <a:pt x="25" y="48"/>
                  </a:lnTo>
                  <a:lnTo>
                    <a:pt x="51" y="0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D9E0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" name="Freeform 20"/>
            <p:cNvSpPr>
              <a:spLocks/>
            </p:cNvSpPr>
            <p:nvPr/>
          </p:nvSpPr>
          <p:spPr bwMode="auto">
            <a:xfrm>
              <a:off x="4779" y="547"/>
              <a:ext cx="27" cy="107"/>
            </a:xfrm>
            <a:custGeom>
              <a:avLst/>
              <a:gdLst/>
              <a:ahLst/>
              <a:cxnLst>
                <a:cxn ang="0">
                  <a:pos x="53" y="118"/>
                </a:cxn>
                <a:cxn ang="0">
                  <a:pos x="32" y="215"/>
                </a:cxn>
                <a:cxn ang="0">
                  <a:pos x="8" y="205"/>
                </a:cxn>
                <a:cxn ang="0">
                  <a:pos x="27" y="154"/>
                </a:cxn>
                <a:cxn ang="0">
                  <a:pos x="2" y="120"/>
                </a:cxn>
                <a:cxn ang="0">
                  <a:pos x="0" y="46"/>
                </a:cxn>
                <a:cxn ang="0">
                  <a:pos x="25" y="0"/>
                </a:cxn>
                <a:cxn ang="0">
                  <a:pos x="53" y="118"/>
                </a:cxn>
                <a:cxn ang="0">
                  <a:pos x="53" y="118"/>
                </a:cxn>
              </a:cxnLst>
              <a:rect l="0" t="0" r="r" b="b"/>
              <a:pathLst>
                <a:path w="53" h="215">
                  <a:moveTo>
                    <a:pt x="53" y="118"/>
                  </a:moveTo>
                  <a:lnTo>
                    <a:pt x="32" y="215"/>
                  </a:lnTo>
                  <a:lnTo>
                    <a:pt x="8" y="205"/>
                  </a:lnTo>
                  <a:lnTo>
                    <a:pt x="27" y="154"/>
                  </a:lnTo>
                  <a:lnTo>
                    <a:pt x="2" y="120"/>
                  </a:lnTo>
                  <a:lnTo>
                    <a:pt x="0" y="46"/>
                  </a:lnTo>
                  <a:lnTo>
                    <a:pt x="25" y="0"/>
                  </a:lnTo>
                  <a:lnTo>
                    <a:pt x="53" y="118"/>
                  </a:lnTo>
                  <a:lnTo>
                    <a:pt x="53" y="118"/>
                  </a:lnTo>
                  <a:close/>
                </a:path>
              </a:pathLst>
            </a:custGeom>
            <a:solidFill>
              <a:srgbClr val="7A94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5" name="Freeform 21"/>
            <p:cNvSpPr>
              <a:spLocks/>
            </p:cNvSpPr>
            <p:nvPr/>
          </p:nvSpPr>
          <p:spPr bwMode="auto">
            <a:xfrm>
              <a:off x="4765" y="512"/>
              <a:ext cx="39" cy="46"/>
            </a:xfrm>
            <a:custGeom>
              <a:avLst/>
              <a:gdLst/>
              <a:ahLst/>
              <a:cxnLst>
                <a:cxn ang="0">
                  <a:pos x="55" y="91"/>
                </a:cxn>
                <a:cxn ang="0">
                  <a:pos x="7" y="68"/>
                </a:cxn>
                <a:cxn ang="0">
                  <a:pos x="5" y="66"/>
                </a:cxn>
                <a:cxn ang="0">
                  <a:pos x="3" y="60"/>
                </a:cxn>
                <a:cxn ang="0">
                  <a:pos x="1" y="53"/>
                </a:cxn>
                <a:cxn ang="0">
                  <a:pos x="0" y="43"/>
                </a:cxn>
                <a:cxn ang="0">
                  <a:pos x="0" y="34"/>
                </a:cxn>
                <a:cxn ang="0">
                  <a:pos x="3" y="24"/>
                </a:cxn>
                <a:cxn ang="0">
                  <a:pos x="5" y="19"/>
                </a:cxn>
                <a:cxn ang="0">
                  <a:pos x="9" y="15"/>
                </a:cxn>
                <a:cxn ang="0">
                  <a:pos x="15" y="9"/>
                </a:cxn>
                <a:cxn ang="0">
                  <a:pos x="20" y="7"/>
                </a:cxn>
                <a:cxn ang="0">
                  <a:pos x="26" y="3"/>
                </a:cxn>
                <a:cxn ang="0">
                  <a:pos x="34" y="2"/>
                </a:cxn>
                <a:cxn ang="0">
                  <a:pos x="39" y="0"/>
                </a:cxn>
                <a:cxn ang="0">
                  <a:pos x="45" y="3"/>
                </a:cxn>
                <a:cxn ang="0">
                  <a:pos x="51" y="5"/>
                </a:cxn>
                <a:cxn ang="0">
                  <a:pos x="57" y="9"/>
                </a:cxn>
                <a:cxn ang="0">
                  <a:pos x="62" y="13"/>
                </a:cxn>
                <a:cxn ang="0">
                  <a:pos x="68" y="19"/>
                </a:cxn>
                <a:cxn ang="0">
                  <a:pos x="78" y="49"/>
                </a:cxn>
                <a:cxn ang="0">
                  <a:pos x="64" y="51"/>
                </a:cxn>
                <a:cxn ang="0">
                  <a:pos x="76" y="81"/>
                </a:cxn>
                <a:cxn ang="0">
                  <a:pos x="55" y="91"/>
                </a:cxn>
                <a:cxn ang="0">
                  <a:pos x="55" y="91"/>
                </a:cxn>
              </a:cxnLst>
              <a:rect l="0" t="0" r="r" b="b"/>
              <a:pathLst>
                <a:path w="78" h="91">
                  <a:moveTo>
                    <a:pt x="55" y="91"/>
                  </a:moveTo>
                  <a:lnTo>
                    <a:pt x="7" y="68"/>
                  </a:lnTo>
                  <a:lnTo>
                    <a:pt x="5" y="66"/>
                  </a:lnTo>
                  <a:lnTo>
                    <a:pt x="3" y="60"/>
                  </a:lnTo>
                  <a:lnTo>
                    <a:pt x="1" y="53"/>
                  </a:lnTo>
                  <a:lnTo>
                    <a:pt x="0" y="43"/>
                  </a:lnTo>
                  <a:lnTo>
                    <a:pt x="0" y="34"/>
                  </a:lnTo>
                  <a:lnTo>
                    <a:pt x="3" y="24"/>
                  </a:lnTo>
                  <a:lnTo>
                    <a:pt x="5" y="19"/>
                  </a:lnTo>
                  <a:lnTo>
                    <a:pt x="9" y="15"/>
                  </a:lnTo>
                  <a:lnTo>
                    <a:pt x="15" y="9"/>
                  </a:lnTo>
                  <a:lnTo>
                    <a:pt x="20" y="7"/>
                  </a:lnTo>
                  <a:lnTo>
                    <a:pt x="26" y="3"/>
                  </a:lnTo>
                  <a:lnTo>
                    <a:pt x="34" y="2"/>
                  </a:lnTo>
                  <a:lnTo>
                    <a:pt x="39" y="0"/>
                  </a:lnTo>
                  <a:lnTo>
                    <a:pt x="45" y="3"/>
                  </a:lnTo>
                  <a:lnTo>
                    <a:pt x="51" y="5"/>
                  </a:lnTo>
                  <a:lnTo>
                    <a:pt x="57" y="9"/>
                  </a:lnTo>
                  <a:lnTo>
                    <a:pt x="62" y="13"/>
                  </a:lnTo>
                  <a:lnTo>
                    <a:pt x="68" y="19"/>
                  </a:lnTo>
                  <a:lnTo>
                    <a:pt x="78" y="49"/>
                  </a:lnTo>
                  <a:lnTo>
                    <a:pt x="64" y="51"/>
                  </a:lnTo>
                  <a:lnTo>
                    <a:pt x="76" y="81"/>
                  </a:lnTo>
                  <a:lnTo>
                    <a:pt x="55" y="91"/>
                  </a:lnTo>
                  <a:lnTo>
                    <a:pt x="55" y="91"/>
                  </a:lnTo>
                  <a:close/>
                </a:path>
              </a:pathLst>
            </a:custGeom>
            <a:solidFill>
              <a:srgbClr val="D999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6" name="Freeform 22"/>
            <p:cNvSpPr>
              <a:spLocks/>
            </p:cNvSpPr>
            <p:nvPr/>
          </p:nvSpPr>
          <p:spPr bwMode="auto">
            <a:xfrm>
              <a:off x="4787" y="483"/>
              <a:ext cx="85" cy="118"/>
            </a:xfrm>
            <a:custGeom>
              <a:avLst/>
              <a:gdLst/>
              <a:ahLst/>
              <a:cxnLst>
                <a:cxn ang="0">
                  <a:pos x="0" y="197"/>
                </a:cxn>
                <a:cxn ang="0">
                  <a:pos x="10" y="235"/>
                </a:cxn>
                <a:cxn ang="0">
                  <a:pos x="69" y="218"/>
                </a:cxn>
                <a:cxn ang="0">
                  <a:pos x="147" y="144"/>
                </a:cxn>
                <a:cxn ang="0">
                  <a:pos x="171" y="76"/>
                </a:cxn>
                <a:cxn ang="0">
                  <a:pos x="171" y="7"/>
                </a:cxn>
                <a:cxn ang="0">
                  <a:pos x="154" y="0"/>
                </a:cxn>
                <a:cxn ang="0">
                  <a:pos x="139" y="32"/>
                </a:cxn>
                <a:cxn ang="0">
                  <a:pos x="112" y="104"/>
                </a:cxn>
                <a:cxn ang="0">
                  <a:pos x="0" y="197"/>
                </a:cxn>
                <a:cxn ang="0">
                  <a:pos x="0" y="197"/>
                </a:cxn>
              </a:cxnLst>
              <a:rect l="0" t="0" r="r" b="b"/>
              <a:pathLst>
                <a:path w="171" h="235">
                  <a:moveTo>
                    <a:pt x="0" y="197"/>
                  </a:moveTo>
                  <a:lnTo>
                    <a:pt x="10" y="235"/>
                  </a:lnTo>
                  <a:lnTo>
                    <a:pt x="69" y="218"/>
                  </a:lnTo>
                  <a:lnTo>
                    <a:pt x="147" y="144"/>
                  </a:lnTo>
                  <a:lnTo>
                    <a:pt x="171" y="76"/>
                  </a:lnTo>
                  <a:lnTo>
                    <a:pt x="171" y="7"/>
                  </a:lnTo>
                  <a:lnTo>
                    <a:pt x="154" y="0"/>
                  </a:lnTo>
                  <a:lnTo>
                    <a:pt x="139" y="32"/>
                  </a:lnTo>
                  <a:lnTo>
                    <a:pt x="112" y="104"/>
                  </a:lnTo>
                  <a:lnTo>
                    <a:pt x="0" y="197"/>
                  </a:lnTo>
                  <a:lnTo>
                    <a:pt x="0" y="197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7" name="Freeform 23"/>
            <p:cNvSpPr>
              <a:spLocks/>
            </p:cNvSpPr>
            <p:nvPr/>
          </p:nvSpPr>
          <p:spPr bwMode="auto">
            <a:xfrm>
              <a:off x="4791" y="485"/>
              <a:ext cx="83" cy="127"/>
            </a:xfrm>
            <a:custGeom>
              <a:avLst/>
              <a:gdLst/>
              <a:ahLst/>
              <a:cxnLst>
                <a:cxn ang="0">
                  <a:pos x="15" y="254"/>
                </a:cxn>
                <a:cxn ang="0">
                  <a:pos x="15" y="252"/>
                </a:cxn>
                <a:cxn ang="0">
                  <a:pos x="21" y="250"/>
                </a:cxn>
                <a:cxn ang="0">
                  <a:pos x="25" y="247"/>
                </a:cxn>
                <a:cxn ang="0">
                  <a:pos x="34" y="243"/>
                </a:cxn>
                <a:cxn ang="0">
                  <a:pos x="42" y="235"/>
                </a:cxn>
                <a:cxn ang="0">
                  <a:pos x="53" y="228"/>
                </a:cxn>
                <a:cxn ang="0">
                  <a:pos x="59" y="224"/>
                </a:cxn>
                <a:cxn ang="0">
                  <a:pos x="64" y="220"/>
                </a:cxn>
                <a:cxn ang="0">
                  <a:pos x="70" y="216"/>
                </a:cxn>
                <a:cxn ang="0">
                  <a:pos x="78" y="212"/>
                </a:cxn>
                <a:cxn ang="0">
                  <a:pos x="82" y="207"/>
                </a:cxn>
                <a:cxn ang="0">
                  <a:pos x="89" y="203"/>
                </a:cxn>
                <a:cxn ang="0">
                  <a:pos x="93" y="197"/>
                </a:cxn>
                <a:cxn ang="0">
                  <a:pos x="101" y="192"/>
                </a:cxn>
                <a:cxn ang="0">
                  <a:pos x="106" y="186"/>
                </a:cxn>
                <a:cxn ang="0">
                  <a:pos x="112" y="180"/>
                </a:cxn>
                <a:cxn ang="0">
                  <a:pos x="118" y="174"/>
                </a:cxn>
                <a:cxn ang="0">
                  <a:pos x="123" y="169"/>
                </a:cxn>
                <a:cxn ang="0">
                  <a:pos x="127" y="163"/>
                </a:cxn>
                <a:cxn ang="0">
                  <a:pos x="131" y="157"/>
                </a:cxn>
                <a:cxn ang="0">
                  <a:pos x="137" y="152"/>
                </a:cxn>
                <a:cxn ang="0">
                  <a:pos x="140" y="146"/>
                </a:cxn>
                <a:cxn ang="0">
                  <a:pos x="146" y="134"/>
                </a:cxn>
                <a:cxn ang="0">
                  <a:pos x="154" y="123"/>
                </a:cxn>
                <a:cxn ang="0">
                  <a:pos x="154" y="117"/>
                </a:cxn>
                <a:cxn ang="0">
                  <a:pos x="156" y="112"/>
                </a:cxn>
                <a:cxn ang="0">
                  <a:pos x="156" y="106"/>
                </a:cxn>
                <a:cxn ang="0">
                  <a:pos x="158" y="100"/>
                </a:cxn>
                <a:cxn ang="0">
                  <a:pos x="159" y="89"/>
                </a:cxn>
                <a:cxn ang="0">
                  <a:pos x="161" y="79"/>
                </a:cxn>
                <a:cxn ang="0">
                  <a:pos x="161" y="68"/>
                </a:cxn>
                <a:cxn ang="0">
                  <a:pos x="163" y="58"/>
                </a:cxn>
                <a:cxn ang="0">
                  <a:pos x="165" y="47"/>
                </a:cxn>
                <a:cxn ang="0">
                  <a:pos x="165" y="39"/>
                </a:cxn>
                <a:cxn ang="0">
                  <a:pos x="165" y="30"/>
                </a:cxn>
                <a:cxn ang="0">
                  <a:pos x="165" y="24"/>
                </a:cxn>
                <a:cxn ang="0">
                  <a:pos x="165" y="17"/>
                </a:cxn>
                <a:cxn ang="0">
                  <a:pos x="165" y="13"/>
                </a:cxn>
                <a:cxn ang="0">
                  <a:pos x="165" y="5"/>
                </a:cxn>
                <a:cxn ang="0">
                  <a:pos x="165" y="3"/>
                </a:cxn>
                <a:cxn ang="0">
                  <a:pos x="156" y="0"/>
                </a:cxn>
                <a:cxn ang="0">
                  <a:pos x="156" y="38"/>
                </a:cxn>
                <a:cxn ang="0">
                  <a:pos x="158" y="74"/>
                </a:cxn>
                <a:cxn ang="0">
                  <a:pos x="146" y="83"/>
                </a:cxn>
                <a:cxn ang="0">
                  <a:pos x="131" y="140"/>
                </a:cxn>
                <a:cxn ang="0">
                  <a:pos x="63" y="190"/>
                </a:cxn>
                <a:cxn ang="0">
                  <a:pos x="63" y="203"/>
                </a:cxn>
                <a:cxn ang="0">
                  <a:pos x="0" y="230"/>
                </a:cxn>
                <a:cxn ang="0">
                  <a:pos x="15" y="254"/>
                </a:cxn>
                <a:cxn ang="0">
                  <a:pos x="15" y="254"/>
                </a:cxn>
              </a:cxnLst>
              <a:rect l="0" t="0" r="r" b="b"/>
              <a:pathLst>
                <a:path w="165" h="254">
                  <a:moveTo>
                    <a:pt x="15" y="254"/>
                  </a:moveTo>
                  <a:lnTo>
                    <a:pt x="15" y="252"/>
                  </a:lnTo>
                  <a:lnTo>
                    <a:pt x="21" y="250"/>
                  </a:lnTo>
                  <a:lnTo>
                    <a:pt x="25" y="247"/>
                  </a:lnTo>
                  <a:lnTo>
                    <a:pt x="34" y="243"/>
                  </a:lnTo>
                  <a:lnTo>
                    <a:pt x="42" y="235"/>
                  </a:lnTo>
                  <a:lnTo>
                    <a:pt x="53" y="228"/>
                  </a:lnTo>
                  <a:lnTo>
                    <a:pt x="59" y="224"/>
                  </a:lnTo>
                  <a:lnTo>
                    <a:pt x="64" y="220"/>
                  </a:lnTo>
                  <a:lnTo>
                    <a:pt x="70" y="216"/>
                  </a:lnTo>
                  <a:lnTo>
                    <a:pt x="78" y="212"/>
                  </a:lnTo>
                  <a:lnTo>
                    <a:pt x="82" y="207"/>
                  </a:lnTo>
                  <a:lnTo>
                    <a:pt x="89" y="203"/>
                  </a:lnTo>
                  <a:lnTo>
                    <a:pt x="93" y="197"/>
                  </a:lnTo>
                  <a:lnTo>
                    <a:pt x="101" y="192"/>
                  </a:lnTo>
                  <a:lnTo>
                    <a:pt x="106" y="186"/>
                  </a:lnTo>
                  <a:lnTo>
                    <a:pt x="112" y="180"/>
                  </a:lnTo>
                  <a:lnTo>
                    <a:pt x="118" y="174"/>
                  </a:lnTo>
                  <a:lnTo>
                    <a:pt x="123" y="169"/>
                  </a:lnTo>
                  <a:lnTo>
                    <a:pt x="127" y="163"/>
                  </a:lnTo>
                  <a:lnTo>
                    <a:pt x="131" y="157"/>
                  </a:lnTo>
                  <a:lnTo>
                    <a:pt x="137" y="152"/>
                  </a:lnTo>
                  <a:lnTo>
                    <a:pt x="140" y="146"/>
                  </a:lnTo>
                  <a:lnTo>
                    <a:pt x="146" y="134"/>
                  </a:lnTo>
                  <a:lnTo>
                    <a:pt x="154" y="123"/>
                  </a:lnTo>
                  <a:lnTo>
                    <a:pt x="154" y="117"/>
                  </a:lnTo>
                  <a:lnTo>
                    <a:pt x="156" y="112"/>
                  </a:lnTo>
                  <a:lnTo>
                    <a:pt x="156" y="106"/>
                  </a:lnTo>
                  <a:lnTo>
                    <a:pt x="158" y="100"/>
                  </a:lnTo>
                  <a:lnTo>
                    <a:pt x="159" y="89"/>
                  </a:lnTo>
                  <a:lnTo>
                    <a:pt x="161" y="79"/>
                  </a:lnTo>
                  <a:lnTo>
                    <a:pt x="161" y="68"/>
                  </a:lnTo>
                  <a:lnTo>
                    <a:pt x="163" y="58"/>
                  </a:lnTo>
                  <a:lnTo>
                    <a:pt x="165" y="47"/>
                  </a:lnTo>
                  <a:lnTo>
                    <a:pt x="165" y="39"/>
                  </a:lnTo>
                  <a:lnTo>
                    <a:pt x="165" y="30"/>
                  </a:lnTo>
                  <a:lnTo>
                    <a:pt x="165" y="24"/>
                  </a:lnTo>
                  <a:lnTo>
                    <a:pt x="165" y="17"/>
                  </a:lnTo>
                  <a:lnTo>
                    <a:pt x="165" y="13"/>
                  </a:lnTo>
                  <a:lnTo>
                    <a:pt x="165" y="5"/>
                  </a:lnTo>
                  <a:lnTo>
                    <a:pt x="165" y="3"/>
                  </a:lnTo>
                  <a:lnTo>
                    <a:pt x="156" y="0"/>
                  </a:lnTo>
                  <a:lnTo>
                    <a:pt x="156" y="38"/>
                  </a:lnTo>
                  <a:lnTo>
                    <a:pt x="158" y="74"/>
                  </a:lnTo>
                  <a:lnTo>
                    <a:pt x="146" y="83"/>
                  </a:lnTo>
                  <a:lnTo>
                    <a:pt x="131" y="140"/>
                  </a:lnTo>
                  <a:lnTo>
                    <a:pt x="63" y="190"/>
                  </a:lnTo>
                  <a:lnTo>
                    <a:pt x="63" y="203"/>
                  </a:lnTo>
                  <a:lnTo>
                    <a:pt x="0" y="230"/>
                  </a:lnTo>
                  <a:lnTo>
                    <a:pt x="15" y="254"/>
                  </a:lnTo>
                  <a:lnTo>
                    <a:pt x="15" y="254"/>
                  </a:lnTo>
                  <a:close/>
                </a:path>
              </a:pathLst>
            </a:custGeom>
            <a:solidFill>
              <a:srgbClr val="7A94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" name="Freeform 24"/>
            <p:cNvSpPr>
              <a:spLocks/>
            </p:cNvSpPr>
            <p:nvPr/>
          </p:nvSpPr>
          <p:spPr bwMode="auto">
            <a:xfrm>
              <a:off x="4832" y="556"/>
              <a:ext cx="23" cy="26"/>
            </a:xfrm>
            <a:custGeom>
              <a:avLst/>
              <a:gdLst/>
              <a:ahLst/>
              <a:cxnLst>
                <a:cxn ang="0">
                  <a:pos x="36" y="40"/>
                </a:cxn>
                <a:cxn ang="0">
                  <a:pos x="45" y="21"/>
                </a:cxn>
                <a:cxn ang="0">
                  <a:pos x="43" y="10"/>
                </a:cxn>
                <a:cxn ang="0">
                  <a:pos x="34" y="6"/>
                </a:cxn>
                <a:cxn ang="0">
                  <a:pos x="32" y="10"/>
                </a:cxn>
                <a:cxn ang="0">
                  <a:pos x="36" y="13"/>
                </a:cxn>
                <a:cxn ang="0">
                  <a:pos x="32" y="17"/>
                </a:cxn>
                <a:cxn ang="0">
                  <a:pos x="24" y="6"/>
                </a:cxn>
                <a:cxn ang="0">
                  <a:pos x="19" y="0"/>
                </a:cxn>
                <a:cxn ang="0">
                  <a:pos x="9" y="0"/>
                </a:cxn>
                <a:cxn ang="0">
                  <a:pos x="7" y="4"/>
                </a:cxn>
                <a:cxn ang="0">
                  <a:pos x="13" y="6"/>
                </a:cxn>
                <a:cxn ang="0">
                  <a:pos x="15" y="10"/>
                </a:cxn>
                <a:cxn ang="0">
                  <a:pos x="11" y="13"/>
                </a:cxn>
                <a:cxn ang="0">
                  <a:pos x="3" y="10"/>
                </a:cxn>
                <a:cxn ang="0">
                  <a:pos x="0" y="13"/>
                </a:cxn>
                <a:cxn ang="0">
                  <a:pos x="3" y="17"/>
                </a:cxn>
                <a:cxn ang="0">
                  <a:pos x="0" y="23"/>
                </a:cxn>
                <a:cxn ang="0">
                  <a:pos x="0" y="30"/>
                </a:cxn>
                <a:cxn ang="0">
                  <a:pos x="0" y="36"/>
                </a:cxn>
                <a:cxn ang="0">
                  <a:pos x="7" y="51"/>
                </a:cxn>
                <a:cxn ang="0">
                  <a:pos x="36" y="40"/>
                </a:cxn>
                <a:cxn ang="0">
                  <a:pos x="36" y="40"/>
                </a:cxn>
              </a:cxnLst>
              <a:rect l="0" t="0" r="r" b="b"/>
              <a:pathLst>
                <a:path w="45" h="51">
                  <a:moveTo>
                    <a:pt x="36" y="40"/>
                  </a:moveTo>
                  <a:lnTo>
                    <a:pt x="45" y="21"/>
                  </a:lnTo>
                  <a:lnTo>
                    <a:pt x="43" y="10"/>
                  </a:lnTo>
                  <a:lnTo>
                    <a:pt x="34" y="6"/>
                  </a:lnTo>
                  <a:lnTo>
                    <a:pt x="32" y="10"/>
                  </a:lnTo>
                  <a:lnTo>
                    <a:pt x="36" y="13"/>
                  </a:lnTo>
                  <a:lnTo>
                    <a:pt x="32" y="17"/>
                  </a:lnTo>
                  <a:lnTo>
                    <a:pt x="24" y="6"/>
                  </a:lnTo>
                  <a:lnTo>
                    <a:pt x="19" y="0"/>
                  </a:lnTo>
                  <a:lnTo>
                    <a:pt x="9" y="0"/>
                  </a:lnTo>
                  <a:lnTo>
                    <a:pt x="7" y="4"/>
                  </a:lnTo>
                  <a:lnTo>
                    <a:pt x="13" y="6"/>
                  </a:lnTo>
                  <a:lnTo>
                    <a:pt x="15" y="10"/>
                  </a:lnTo>
                  <a:lnTo>
                    <a:pt x="11" y="13"/>
                  </a:lnTo>
                  <a:lnTo>
                    <a:pt x="3" y="10"/>
                  </a:lnTo>
                  <a:lnTo>
                    <a:pt x="0" y="13"/>
                  </a:lnTo>
                  <a:lnTo>
                    <a:pt x="3" y="17"/>
                  </a:lnTo>
                  <a:lnTo>
                    <a:pt x="0" y="23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7" y="51"/>
                  </a:lnTo>
                  <a:lnTo>
                    <a:pt x="36" y="40"/>
                  </a:lnTo>
                  <a:lnTo>
                    <a:pt x="36" y="40"/>
                  </a:lnTo>
                  <a:close/>
                </a:path>
              </a:pathLst>
            </a:custGeom>
            <a:solidFill>
              <a:srgbClr val="B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9" name="Freeform 25"/>
            <p:cNvSpPr>
              <a:spLocks/>
            </p:cNvSpPr>
            <p:nvPr/>
          </p:nvSpPr>
          <p:spPr bwMode="auto">
            <a:xfrm>
              <a:off x="4838" y="574"/>
              <a:ext cx="82" cy="6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44" y="86"/>
                </a:cxn>
                <a:cxn ang="0">
                  <a:pos x="163" y="128"/>
                </a:cxn>
                <a:cxn ang="0">
                  <a:pos x="162" y="52"/>
                </a:cxn>
                <a:cxn ang="0">
                  <a:pos x="85" y="44"/>
                </a:cxn>
                <a:cxn ang="0">
                  <a:pos x="36" y="12"/>
                </a:cxn>
                <a:cxn ang="0">
                  <a:pos x="9" y="0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163" h="128">
                  <a:moveTo>
                    <a:pt x="0" y="4"/>
                  </a:moveTo>
                  <a:lnTo>
                    <a:pt x="44" y="86"/>
                  </a:lnTo>
                  <a:lnTo>
                    <a:pt x="163" y="128"/>
                  </a:lnTo>
                  <a:lnTo>
                    <a:pt x="162" y="52"/>
                  </a:lnTo>
                  <a:lnTo>
                    <a:pt x="85" y="44"/>
                  </a:lnTo>
                  <a:lnTo>
                    <a:pt x="36" y="12"/>
                  </a:lnTo>
                  <a:lnTo>
                    <a:pt x="9" y="0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8A8A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0" name="Freeform 26"/>
            <p:cNvSpPr>
              <a:spLocks/>
            </p:cNvSpPr>
            <p:nvPr/>
          </p:nvSpPr>
          <p:spPr bwMode="auto">
            <a:xfrm>
              <a:off x="4835" y="576"/>
              <a:ext cx="89" cy="68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8"/>
                </a:cxn>
                <a:cxn ang="0">
                  <a:pos x="2" y="11"/>
                </a:cxn>
                <a:cxn ang="0">
                  <a:pos x="2" y="19"/>
                </a:cxn>
                <a:cxn ang="0">
                  <a:pos x="6" y="29"/>
                </a:cxn>
                <a:cxn ang="0">
                  <a:pos x="8" y="32"/>
                </a:cxn>
                <a:cxn ang="0">
                  <a:pos x="10" y="38"/>
                </a:cxn>
                <a:cxn ang="0">
                  <a:pos x="14" y="44"/>
                </a:cxn>
                <a:cxn ang="0">
                  <a:pos x="15" y="51"/>
                </a:cxn>
                <a:cxn ang="0">
                  <a:pos x="19" y="57"/>
                </a:cxn>
                <a:cxn ang="0">
                  <a:pos x="23" y="63"/>
                </a:cxn>
                <a:cxn ang="0">
                  <a:pos x="29" y="70"/>
                </a:cxn>
                <a:cxn ang="0">
                  <a:pos x="33" y="78"/>
                </a:cxn>
                <a:cxn ang="0">
                  <a:pos x="38" y="82"/>
                </a:cxn>
                <a:cxn ang="0">
                  <a:pos x="42" y="89"/>
                </a:cxn>
                <a:cxn ang="0">
                  <a:pos x="50" y="95"/>
                </a:cxn>
                <a:cxn ang="0">
                  <a:pos x="55" y="101"/>
                </a:cxn>
                <a:cxn ang="0">
                  <a:pos x="61" y="106"/>
                </a:cxn>
                <a:cxn ang="0">
                  <a:pos x="71" y="112"/>
                </a:cxn>
                <a:cxn ang="0">
                  <a:pos x="78" y="116"/>
                </a:cxn>
                <a:cxn ang="0">
                  <a:pos x="88" y="122"/>
                </a:cxn>
                <a:cxn ang="0">
                  <a:pos x="95" y="125"/>
                </a:cxn>
                <a:cxn ang="0">
                  <a:pos x="105" y="127"/>
                </a:cxn>
                <a:cxn ang="0">
                  <a:pos x="116" y="131"/>
                </a:cxn>
                <a:cxn ang="0">
                  <a:pos x="128" y="135"/>
                </a:cxn>
                <a:cxn ang="0">
                  <a:pos x="133" y="135"/>
                </a:cxn>
                <a:cxn ang="0">
                  <a:pos x="137" y="135"/>
                </a:cxn>
                <a:cxn ang="0">
                  <a:pos x="145" y="135"/>
                </a:cxn>
                <a:cxn ang="0">
                  <a:pos x="150" y="137"/>
                </a:cxn>
                <a:cxn ang="0">
                  <a:pos x="156" y="135"/>
                </a:cxn>
                <a:cxn ang="0">
                  <a:pos x="164" y="135"/>
                </a:cxn>
                <a:cxn ang="0">
                  <a:pos x="169" y="135"/>
                </a:cxn>
                <a:cxn ang="0">
                  <a:pos x="177" y="135"/>
                </a:cxn>
                <a:cxn ang="0">
                  <a:pos x="177" y="112"/>
                </a:cxn>
                <a:cxn ang="0">
                  <a:pos x="110" y="87"/>
                </a:cxn>
                <a:cxn ang="0">
                  <a:pos x="57" y="78"/>
                </a:cxn>
                <a:cxn ang="0">
                  <a:pos x="53" y="55"/>
                </a:cxn>
                <a:cxn ang="0">
                  <a:pos x="8" y="0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177" h="137">
                  <a:moveTo>
                    <a:pt x="0" y="6"/>
                  </a:moveTo>
                  <a:lnTo>
                    <a:pt x="0" y="8"/>
                  </a:lnTo>
                  <a:lnTo>
                    <a:pt x="2" y="11"/>
                  </a:lnTo>
                  <a:lnTo>
                    <a:pt x="2" y="19"/>
                  </a:lnTo>
                  <a:lnTo>
                    <a:pt x="6" y="29"/>
                  </a:lnTo>
                  <a:lnTo>
                    <a:pt x="8" y="32"/>
                  </a:lnTo>
                  <a:lnTo>
                    <a:pt x="10" y="38"/>
                  </a:lnTo>
                  <a:lnTo>
                    <a:pt x="14" y="44"/>
                  </a:lnTo>
                  <a:lnTo>
                    <a:pt x="15" y="51"/>
                  </a:lnTo>
                  <a:lnTo>
                    <a:pt x="19" y="57"/>
                  </a:lnTo>
                  <a:lnTo>
                    <a:pt x="23" y="63"/>
                  </a:lnTo>
                  <a:lnTo>
                    <a:pt x="29" y="70"/>
                  </a:lnTo>
                  <a:lnTo>
                    <a:pt x="33" y="78"/>
                  </a:lnTo>
                  <a:lnTo>
                    <a:pt x="38" y="82"/>
                  </a:lnTo>
                  <a:lnTo>
                    <a:pt x="42" y="89"/>
                  </a:lnTo>
                  <a:lnTo>
                    <a:pt x="50" y="95"/>
                  </a:lnTo>
                  <a:lnTo>
                    <a:pt x="55" y="101"/>
                  </a:lnTo>
                  <a:lnTo>
                    <a:pt x="61" y="106"/>
                  </a:lnTo>
                  <a:lnTo>
                    <a:pt x="71" y="112"/>
                  </a:lnTo>
                  <a:lnTo>
                    <a:pt x="78" y="116"/>
                  </a:lnTo>
                  <a:lnTo>
                    <a:pt x="88" y="122"/>
                  </a:lnTo>
                  <a:lnTo>
                    <a:pt x="95" y="125"/>
                  </a:lnTo>
                  <a:lnTo>
                    <a:pt x="105" y="127"/>
                  </a:lnTo>
                  <a:lnTo>
                    <a:pt x="116" y="131"/>
                  </a:lnTo>
                  <a:lnTo>
                    <a:pt x="128" y="135"/>
                  </a:lnTo>
                  <a:lnTo>
                    <a:pt x="133" y="135"/>
                  </a:lnTo>
                  <a:lnTo>
                    <a:pt x="137" y="135"/>
                  </a:lnTo>
                  <a:lnTo>
                    <a:pt x="145" y="135"/>
                  </a:lnTo>
                  <a:lnTo>
                    <a:pt x="150" y="137"/>
                  </a:lnTo>
                  <a:lnTo>
                    <a:pt x="156" y="135"/>
                  </a:lnTo>
                  <a:lnTo>
                    <a:pt x="164" y="135"/>
                  </a:lnTo>
                  <a:lnTo>
                    <a:pt x="169" y="135"/>
                  </a:lnTo>
                  <a:lnTo>
                    <a:pt x="177" y="135"/>
                  </a:lnTo>
                  <a:lnTo>
                    <a:pt x="177" y="112"/>
                  </a:lnTo>
                  <a:lnTo>
                    <a:pt x="110" y="87"/>
                  </a:lnTo>
                  <a:lnTo>
                    <a:pt x="57" y="78"/>
                  </a:lnTo>
                  <a:lnTo>
                    <a:pt x="53" y="55"/>
                  </a:lnTo>
                  <a:lnTo>
                    <a:pt x="8" y="0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5C5C7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1" name="Freeform 27"/>
            <p:cNvSpPr>
              <a:spLocks/>
            </p:cNvSpPr>
            <p:nvPr/>
          </p:nvSpPr>
          <p:spPr bwMode="auto">
            <a:xfrm>
              <a:off x="4843" y="573"/>
              <a:ext cx="81" cy="33"/>
            </a:xfrm>
            <a:custGeom>
              <a:avLst/>
              <a:gdLst/>
              <a:ahLst/>
              <a:cxnLst>
                <a:cxn ang="0">
                  <a:pos x="162" y="40"/>
                </a:cxn>
                <a:cxn ang="0">
                  <a:pos x="82" y="42"/>
                </a:cxn>
                <a:cxn ang="0">
                  <a:pos x="16" y="0"/>
                </a:cxn>
                <a:cxn ang="0">
                  <a:pos x="0" y="2"/>
                </a:cxn>
                <a:cxn ang="0">
                  <a:pos x="27" y="17"/>
                </a:cxn>
                <a:cxn ang="0">
                  <a:pos x="27" y="38"/>
                </a:cxn>
                <a:cxn ang="0">
                  <a:pos x="111" y="65"/>
                </a:cxn>
                <a:cxn ang="0">
                  <a:pos x="118" y="52"/>
                </a:cxn>
                <a:cxn ang="0">
                  <a:pos x="162" y="67"/>
                </a:cxn>
                <a:cxn ang="0">
                  <a:pos x="162" y="40"/>
                </a:cxn>
                <a:cxn ang="0">
                  <a:pos x="162" y="40"/>
                </a:cxn>
              </a:cxnLst>
              <a:rect l="0" t="0" r="r" b="b"/>
              <a:pathLst>
                <a:path w="162" h="67">
                  <a:moveTo>
                    <a:pt x="162" y="40"/>
                  </a:moveTo>
                  <a:lnTo>
                    <a:pt x="82" y="42"/>
                  </a:lnTo>
                  <a:lnTo>
                    <a:pt x="16" y="0"/>
                  </a:lnTo>
                  <a:lnTo>
                    <a:pt x="0" y="2"/>
                  </a:lnTo>
                  <a:lnTo>
                    <a:pt x="27" y="17"/>
                  </a:lnTo>
                  <a:lnTo>
                    <a:pt x="27" y="38"/>
                  </a:lnTo>
                  <a:lnTo>
                    <a:pt x="111" y="65"/>
                  </a:lnTo>
                  <a:lnTo>
                    <a:pt x="118" y="52"/>
                  </a:lnTo>
                  <a:lnTo>
                    <a:pt x="162" y="67"/>
                  </a:lnTo>
                  <a:lnTo>
                    <a:pt x="162" y="40"/>
                  </a:lnTo>
                  <a:lnTo>
                    <a:pt x="162" y="4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2" name="Freeform 28"/>
            <p:cNvSpPr>
              <a:spLocks/>
            </p:cNvSpPr>
            <p:nvPr/>
          </p:nvSpPr>
          <p:spPr bwMode="auto">
            <a:xfrm>
              <a:off x="4787" y="483"/>
              <a:ext cx="79" cy="99"/>
            </a:xfrm>
            <a:custGeom>
              <a:avLst/>
              <a:gdLst/>
              <a:ahLst/>
              <a:cxnLst>
                <a:cxn ang="0">
                  <a:pos x="2" y="156"/>
                </a:cxn>
                <a:cxn ang="0">
                  <a:pos x="112" y="95"/>
                </a:cxn>
                <a:cxn ang="0">
                  <a:pos x="150" y="0"/>
                </a:cxn>
                <a:cxn ang="0">
                  <a:pos x="158" y="4"/>
                </a:cxn>
                <a:cxn ang="0">
                  <a:pos x="145" y="36"/>
                </a:cxn>
                <a:cxn ang="0">
                  <a:pos x="147" y="51"/>
                </a:cxn>
                <a:cxn ang="0">
                  <a:pos x="116" y="118"/>
                </a:cxn>
                <a:cxn ang="0">
                  <a:pos x="103" y="116"/>
                </a:cxn>
                <a:cxn ang="0">
                  <a:pos x="57" y="163"/>
                </a:cxn>
                <a:cxn ang="0">
                  <a:pos x="0" y="197"/>
                </a:cxn>
                <a:cxn ang="0">
                  <a:pos x="2" y="156"/>
                </a:cxn>
                <a:cxn ang="0">
                  <a:pos x="2" y="156"/>
                </a:cxn>
              </a:cxnLst>
              <a:rect l="0" t="0" r="r" b="b"/>
              <a:pathLst>
                <a:path w="158" h="197">
                  <a:moveTo>
                    <a:pt x="2" y="156"/>
                  </a:moveTo>
                  <a:lnTo>
                    <a:pt x="112" y="95"/>
                  </a:lnTo>
                  <a:lnTo>
                    <a:pt x="150" y="0"/>
                  </a:lnTo>
                  <a:lnTo>
                    <a:pt x="158" y="4"/>
                  </a:lnTo>
                  <a:lnTo>
                    <a:pt x="145" y="36"/>
                  </a:lnTo>
                  <a:lnTo>
                    <a:pt x="147" y="51"/>
                  </a:lnTo>
                  <a:lnTo>
                    <a:pt x="116" y="118"/>
                  </a:lnTo>
                  <a:lnTo>
                    <a:pt x="103" y="116"/>
                  </a:lnTo>
                  <a:lnTo>
                    <a:pt x="57" y="163"/>
                  </a:lnTo>
                  <a:lnTo>
                    <a:pt x="0" y="197"/>
                  </a:lnTo>
                  <a:lnTo>
                    <a:pt x="2" y="156"/>
                  </a:lnTo>
                  <a:lnTo>
                    <a:pt x="2" y="156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3" name="Freeform 29"/>
            <p:cNvSpPr>
              <a:spLocks/>
            </p:cNvSpPr>
            <p:nvPr/>
          </p:nvSpPr>
          <p:spPr bwMode="auto">
            <a:xfrm>
              <a:off x="4705" y="592"/>
              <a:ext cx="49" cy="43"/>
            </a:xfrm>
            <a:custGeom>
              <a:avLst/>
              <a:gdLst/>
              <a:ahLst/>
              <a:cxnLst>
                <a:cxn ang="0">
                  <a:pos x="32" y="84"/>
                </a:cxn>
                <a:cxn ang="0">
                  <a:pos x="0" y="71"/>
                </a:cxn>
                <a:cxn ang="0">
                  <a:pos x="21" y="38"/>
                </a:cxn>
                <a:cxn ang="0">
                  <a:pos x="11" y="33"/>
                </a:cxn>
                <a:cxn ang="0">
                  <a:pos x="36" y="8"/>
                </a:cxn>
                <a:cxn ang="0">
                  <a:pos x="38" y="6"/>
                </a:cxn>
                <a:cxn ang="0">
                  <a:pos x="44" y="4"/>
                </a:cxn>
                <a:cxn ang="0">
                  <a:pos x="51" y="2"/>
                </a:cxn>
                <a:cxn ang="0">
                  <a:pos x="63" y="2"/>
                </a:cxn>
                <a:cxn ang="0">
                  <a:pos x="72" y="0"/>
                </a:cxn>
                <a:cxn ang="0">
                  <a:pos x="83" y="4"/>
                </a:cxn>
                <a:cxn ang="0">
                  <a:pos x="87" y="6"/>
                </a:cxn>
                <a:cxn ang="0">
                  <a:pos x="91" y="10"/>
                </a:cxn>
                <a:cxn ang="0">
                  <a:pos x="95" y="14"/>
                </a:cxn>
                <a:cxn ang="0">
                  <a:pos x="99" y="21"/>
                </a:cxn>
                <a:cxn ang="0">
                  <a:pos x="99" y="27"/>
                </a:cxn>
                <a:cxn ang="0">
                  <a:pos x="99" y="33"/>
                </a:cxn>
                <a:cxn ang="0">
                  <a:pos x="99" y="38"/>
                </a:cxn>
                <a:cxn ang="0">
                  <a:pos x="99" y="42"/>
                </a:cxn>
                <a:cxn ang="0">
                  <a:pos x="95" y="52"/>
                </a:cxn>
                <a:cxn ang="0">
                  <a:pos x="91" y="59"/>
                </a:cxn>
                <a:cxn ang="0">
                  <a:pos x="82" y="67"/>
                </a:cxn>
                <a:cxn ang="0">
                  <a:pos x="78" y="71"/>
                </a:cxn>
                <a:cxn ang="0">
                  <a:pos x="78" y="86"/>
                </a:cxn>
                <a:cxn ang="0">
                  <a:pos x="32" y="84"/>
                </a:cxn>
                <a:cxn ang="0">
                  <a:pos x="32" y="84"/>
                </a:cxn>
              </a:cxnLst>
              <a:rect l="0" t="0" r="r" b="b"/>
              <a:pathLst>
                <a:path w="99" h="86">
                  <a:moveTo>
                    <a:pt x="32" y="84"/>
                  </a:moveTo>
                  <a:lnTo>
                    <a:pt x="0" y="71"/>
                  </a:lnTo>
                  <a:lnTo>
                    <a:pt x="21" y="38"/>
                  </a:lnTo>
                  <a:lnTo>
                    <a:pt x="11" y="33"/>
                  </a:lnTo>
                  <a:lnTo>
                    <a:pt x="36" y="8"/>
                  </a:lnTo>
                  <a:lnTo>
                    <a:pt x="38" y="6"/>
                  </a:lnTo>
                  <a:lnTo>
                    <a:pt x="44" y="4"/>
                  </a:lnTo>
                  <a:lnTo>
                    <a:pt x="51" y="2"/>
                  </a:lnTo>
                  <a:lnTo>
                    <a:pt x="63" y="2"/>
                  </a:lnTo>
                  <a:lnTo>
                    <a:pt x="72" y="0"/>
                  </a:lnTo>
                  <a:lnTo>
                    <a:pt x="83" y="4"/>
                  </a:lnTo>
                  <a:lnTo>
                    <a:pt x="87" y="6"/>
                  </a:lnTo>
                  <a:lnTo>
                    <a:pt x="91" y="10"/>
                  </a:lnTo>
                  <a:lnTo>
                    <a:pt x="95" y="14"/>
                  </a:lnTo>
                  <a:lnTo>
                    <a:pt x="99" y="21"/>
                  </a:lnTo>
                  <a:lnTo>
                    <a:pt x="99" y="27"/>
                  </a:lnTo>
                  <a:lnTo>
                    <a:pt x="99" y="33"/>
                  </a:lnTo>
                  <a:lnTo>
                    <a:pt x="99" y="38"/>
                  </a:lnTo>
                  <a:lnTo>
                    <a:pt x="99" y="42"/>
                  </a:lnTo>
                  <a:lnTo>
                    <a:pt x="95" y="52"/>
                  </a:lnTo>
                  <a:lnTo>
                    <a:pt x="91" y="59"/>
                  </a:lnTo>
                  <a:lnTo>
                    <a:pt x="82" y="67"/>
                  </a:lnTo>
                  <a:lnTo>
                    <a:pt x="78" y="71"/>
                  </a:lnTo>
                  <a:lnTo>
                    <a:pt x="78" y="86"/>
                  </a:lnTo>
                  <a:lnTo>
                    <a:pt x="32" y="84"/>
                  </a:lnTo>
                  <a:lnTo>
                    <a:pt x="32" y="84"/>
                  </a:lnTo>
                  <a:close/>
                </a:path>
              </a:pathLst>
            </a:custGeom>
            <a:solidFill>
              <a:srgbClr val="CC80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4" name="Freeform 30"/>
            <p:cNvSpPr>
              <a:spLocks/>
            </p:cNvSpPr>
            <p:nvPr/>
          </p:nvSpPr>
          <p:spPr bwMode="auto">
            <a:xfrm>
              <a:off x="4773" y="826"/>
              <a:ext cx="81" cy="115"/>
            </a:xfrm>
            <a:custGeom>
              <a:avLst/>
              <a:gdLst/>
              <a:ahLst/>
              <a:cxnLst>
                <a:cxn ang="0">
                  <a:pos x="133" y="0"/>
                </a:cxn>
                <a:cxn ang="0">
                  <a:pos x="0" y="108"/>
                </a:cxn>
                <a:cxn ang="0">
                  <a:pos x="59" y="230"/>
                </a:cxn>
                <a:cxn ang="0">
                  <a:pos x="161" y="95"/>
                </a:cxn>
                <a:cxn ang="0">
                  <a:pos x="133" y="0"/>
                </a:cxn>
                <a:cxn ang="0">
                  <a:pos x="133" y="0"/>
                </a:cxn>
              </a:cxnLst>
              <a:rect l="0" t="0" r="r" b="b"/>
              <a:pathLst>
                <a:path w="161" h="230">
                  <a:moveTo>
                    <a:pt x="133" y="0"/>
                  </a:moveTo>
                  <a:lnTo>
                    <a:pt x="0" y="108"/>
                  </a:lnTo>
                  <a:lnTo>
                    <a:pt x="59" y="230"/>
                  </a:lnTo>
                  <a:lnTo>
                    <a:pt x="161" y="95"/>
                  </a:lnTo>
                  <a:lnTo>
                    <a:pt x="133" y="0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6670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5" name="Freeform 31"/>
            <p:cNvSpPr>
              <a:spLocks/>
            </p:cNvSpPr>
            <p:nvPr/>
          </p:nvSpPr>
          <p:spPr bwMode="auto">
            <a:xfrm>
              <a:off x="4731" y="745"/>
              <a:ext cx="54" cy="233"/>
            </a:xfrm>
            <a:custGeom>
              <a:avLst/>
              <a:gdLst/>
              <a:ahLst/>
              <a:cxnLst>
                <a:cxn ang="0">
                  <a:pos x="65" y="0"/>
                </a:cxn>
                <a:cxn ang="0">
                  <a:pos x="50" y="276"/>
                </a:cxn>
                <a:cxn ang="0">
                  <a:pos x="108" y="415"/>
                </a:cxn>
                <a:cxn ang="0">
                  <a:pos x="101" y="466"/>
                </a:cxn>
                <a:cxn ang="0">
                  <a:pos x="8" y="369"/>
                </a:cxn>
                <a:cxn ang="0">
                  <a:pos x="0" y="130"/>
                </a:cxn>
                <a:cxn ang="0">
                  <a:pos x="27" y="16"/>
                </a:cxn>
                <a:cxn ang="0">
                  <a:pos x="65" y="0"/>
                </a:cxn>
                <a:cxn ang="0">
                  <a:pos x="65" y="0"/>
                </a:cxn>
              </a:cxnLst>
              <a:rect l="0" t="0" r="r" b="b"/>
              <a:pathLst>
                <a:path w="108" h="466">
                  <a:moveTo>
                    <a:pt x="65" y="0"/>
                  </a:moveTo>
                  <a:lnTo>
                    <a:pt x="50" y="276"/>
                  </a:lnTo>
                  <a:lnTo>
                    <a:pt x="108" y="415"/>
                  </a:lnTo>
                  <a:lnTo>
                    <a:pt x="101" y="466"/>
                  </a:lnTo>
                  <a:lnTo>
                    <a:pt x="8" y="369"/>
                  </a:lnTo>
                  <a:lnTo>
                    <a:pt x="0" y="130"/>
                  </a:lnTo>
                  <a:lnTo>
                    <a:pt x="27" y="16"/>
                  </a:lnTo>
                  <a:lnTo>
                    <a:pt x="65" y="0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B0C2B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6" name="Freeform 32"/>
            <p:cNvSpPr>
              <a:spLocks/>
            </p:cNvSpPr>
            <p:nvPr/>
          </p:nvSpPr>
          <p:spPr bwMode="auto">
            <a:xfrm>
              <a:off x="4720" y="744"/>
              <a:ext cx="67" cy="271"/>
            </a:xfrm>
            <a:custGeom>
              <a:avLst/>
              <a:gdLst/>
              <a:ahLst/>
              <a:cxnLst>
                <a:cxn ang="0">
                  <a:pos x="53" y="0"/>
                </a:cxn>
                <a:cxn ang="0">
                  <a:pos x="52" y="99"/>
                </a:cxn>
                <a:cxn ang="0">
                  <a:pos x="31" y="132"/>
                </a:cxn>
                <a:cxn ang="0">
                  <a:pos x="50" y="358"/>
                </a:cxn>
                <a:cxn ang="0">
                  <a:pos x="97" y="409"/>
                </a:cxn>
                <a:cxn ang="0">
                  <a:pos x="97" y="432"/>
                </a:cxn>
                <a:cxn ang="0">
                  <a:pos x="133" y="464"/>
                </a:cxn>
                <a:cxn ang="0">
                  <a:pos x="133" y="542"/>
                </a:cxn>
                <a:cxn ang="0">
                  <a:pos x="59" y="457"/>
                </a:cxn>
                <a:cxn ang="0">
                  <a:pos x="0" y="320"/>
                </a:cxn>
                <a:cxn ang="0">
                  <a:pos x="2" y="181"/>
                </a:cxn>
                <a:cxn ang="0">
                  <a:pos x="38" y="16"/>
                </a:cxn>
                <a:cxn ang="0">
                  <a:pos x="53" y="0"/>
                </a:cxn>
                <a:cxn ang="0">
                  <a:pos x="53" y="0"/>
                </a:cxn>
              </a:cxnLst>
              <a:rect l="0" t="0" r="r" b="b"/>
              <a:pathLst>
                <a:path w="133" h="542">
                  <a:moveTo>
                    <a:pt x="53" y="0"/>
                  </a:moveTo>
                  <a:lnTo>
                    <a:pt x="52" y="99"/>
                  </a:lnTo>
                  <a:lnTo>
                    <a:pt x="31" y="132"/>
                  </a:lnTo>
                  <a:lnTo>
                    <a:pt x="50" y="358"/>
                  </a:lnTo>
                  <a:lnTo>
                    <a:pt x="97" y="409"/>
                  </a:lnTo>
                  <a:lnTo>
                    <a:pt x="97" y="432"/>
                  </a:lnTo>
                  <a:lnTo>
                    <a:pt x="133" y="464"/>
                  </a:lnTo>
                  <a:lnTo>
                    <a:pt x="133" y="542"/>
                  </a:lnTo>
                  <a:lnTo>
                    <a:pt x="59" y="457"/>
                  </a:lnTo>
                  <a:lnTo>
                    <a:pt x="0" y="320"/>
                  </a:lnTo>
                  <a:lnTo>
                    <a:pt x="2" y="181"/>
                  </a:lnTo>
                  <a:lnTo>
                    <a:pt x="38" y="16"/>
                  </a:lnTo>
                  <a:lnTo>
                    <a:pt x="53" y="0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C2D6C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" name="Freeform 33"/>
            <p:cNvSpPr>
              <a:spLocks/>
            </p:cNvSpPr>
            <p:nvPr/>
          </p:nvSpPr>
          <p:spPr bwMode="auto">
            <a:xfrm>
              <a:off x="4744" y="740"/>
              <a:ext cx="47" cy="229"/>
            </a:xfrm>
            <a:custGeom>
              <a:avLst/>
              <a:gdLst/>
              <a:ahLst/>
              <a:cxnLst>
                <a:cxn ang="0">
                  <a:pos x="45" y="11"/>
                </a:cxn>
                <a:cxn ang="0">
                  <a:pos x="45" y="80"/>
                </a:cxn>
                <a:cxn ang="0">
                  <a:pos x="30" y="277"/>
                </a:cxn>
                <a:cxn ang="0">
                  <a:pos x="95" y="418"/>
                </a:cxn>
                <a:cxn ang="0">
                  <a:pos x="85" y="456"/>
                </a:cxn>
                <a:cxn ang="0">
                  <a:pos x="49" y="359"/>
                </a:cxn>
                <a:cxn ang="0">
                  <a:pos x="26" y="350"/>
                </a:cxn>
                <a:cxn ang="0">
                  <a:pos x="5" y="234"/>
                </a:cxn>
                <a:cxn ang="0">
                  <a:pos x="21" y="198"/>
                </a:cxn>
                <a:cxn ang="0">
                  <a:pos x="0" y="161"/>
                </a:cxn>
                <a:cxn ang="0">
                  <a:pos x="28" y="68"/>
                </a:cxn>
                <a:cxn ang="0">
                  <a:pos x="21" y="0"/>
                </a:cxn>
                <a:cxn ang="0">
                  <a:pos x="45" y="11"/>
                </a:cxn>
                <a:cxn ang="0">
                  <a:pos x="45" y="11"/>
                </a:cxn>
              </a:cxnLst>
              <a:rect l="0" t="0" r="r" b="b"/>
              <a:pathLst>
                <a:path w="95" h="456">
                  <a:moveTo>
                    <a:pt x="45" y="11"/>
                  </a:moveTo>
                  <a:lnTo>
                    <a:pt x="45" y="80"/>
                  </a:lnTo>
                  <a:lnTo>
                    <a:pt x="30" y="277"/>
                  </a:lnTo>
                  <a:lnTo>
                    <a:pt x="95" y="418"/>
                  </a:lnTo>
                  <a:lnTo>
                    <a:pt x="85" y="456"/>
                  </a:lnTo>
                  <a:lnTo>
                    <a:pt x="49" y="359"/>
                  </a:lnTo>
                  <a:lnTo>
                    <a:pt x="26" y="350"/>
                  </a:lnTo>
                  <a:lnTo>
                    <a:pt x="5" y="234"/>
                  </a:lnTo>
                  <a:lnTo>
                    <a:pt x="21" y="198"/>
                  </a:lnTo>
                  <a:lnTo>
                    <a:pt x="0" y="161"/>
                  </a:lnTo>
                  <a:lnTo>
                    <a:pt x="28" y="68"/>
                  </a:lnTo>
                  <a:lnTo>
                    <a:pt x="21" y="0"/>
                  </a:lnTo>
                  <a:lnTo>
                    <a:pt x="45" y="11"/>
                  </a:lnTo>
                  <a:lnTo>
                    <a:pt x="45" y="11"/>
                  </a:lnTo>
                  <a:close/>
                </a:path>
              </a:pathLst>
            </a:custGeom>
            <a:solidFill>
              <a:srgbClr val="8A998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8" name="Freeform 34"/>
            <p:cNvSpPr>
              <a:spLocks/>
            </p:cNvSpPr>
            <p:nvPr/>
          </p:nvSpPr>
          <p:spPr bwMode="auto">
            <a:xfrm>
              <a:off x="4714" y="782"/>
              <a:ext cx="73" cy="241"/>
            </a:xfrm>
            <a:custGeom>
              <a:avLst/>
              <a:gdLst/>
              <a:ahLst/>
              <a:cxnLst>
                <a:cxn ang="0">
                  <a:pos x="23" y="13"/>
                </a:cxn>
                <a:cxn ang="0">
                  <a:pos x="21" y="22"/>
                </a:cxn>
                <a:cxn ang="0">
                  <a:pos x="19" y="32"/>
                </a:cxn>
                <a:cxn ang="0">
                  <a:pos x="15" y="45"/>
                </a:cxn>
                <a:cxn ang="0">
                  <a:pos x="11" y="60"/>
                </a:cxn>
                <a:cxn ang="0">
                  <a:pos x="9" y="79"/>
                </a:cxn>
                <a:cxn ang="0">
                  <a:pos x="6" y="98"/>
                </a:cxn>
                <a:cxn ang="0">
                  <a:pos x="4" y="121"/>
                </a:cxn>
                <a:cxn ang="0">
                  <a:pos x="2" y="136"/>
                </a:cxn>
                <a:cxn ang="0">
                  <a:pos x="2" y="148"/>
                </a:cxn>
                <a:cxn ang="0">
                  <a:pos x="0" y="161"/>
                </a:cxn>
                <a:cxn ang="0">
                  <a:pos x="0" y="173"/>
                </a:cxn>
                <a:cxn ang="0">
                  <a:pos x="0" y="184"/>
                </a:cxn>
                <a:cxn ang="0">
                  <a:pos x="0" y="197"/>
                </a:cxn>
                <a:cxn ang="0">
                  <a:pos x="2" y="209"/>
                </a:cxn>
                <a:cxn ang="0">
                  <a:pos x="2" y="220"/>
                </a:cxn>
                <a:cxn ang="0">
                  <a:pos x="2" y="231"/>
                </a:cxn>
                <a:cxn ang="0">
                  <a:pos x="4" y="245"/>
                </a:cxn>
                <a:cxn ang="0">
                  <a:pos x="9" y="262"/>
                </a:cxn>
                <a:cxn ang="0">
                  <a:pos x="13" y="279"/>
                </a:cxn>
                <a:cxn ang="0">
                  <a:pos x="17" y="290"/>
                </a:cxn>
                <a:cxn ang="0">
                  <a:pos x="23" y="306"/>
                </a:cxn>
                <a:cxn ang="0">
                  <a:pos x="32" y="326"/>
                </a:cxn>
                <a:cxn ang="0">
                  <a:pos x="42" y="345"/>
                </a:cxn>
                <a:cxn ang="0">
                  <a:pos x="51" y="365"/>
                </a:cxn>
                <a:cxn ang="0">
                  <a:pos x="61" y="382"/>
                </a:cxn>
                <a:cxn ang="0">
                  <a:pos x="72" y="395"/>
                </a:cxn>
                <a:cxn ang="0">
                  <a:pos x="82" y="410"/>
                </a:cxn>
                <a:cxn ang="0">
                  <a:pos x="93" y="423"/>
                </a:cxn>
                <a:cxn ang="0">
                  <a:pos x="106" y="442"/>
                </a:cxn>
                <a:cxn ang="0">
                  <a:pos x="123" y="460"/>
                </a:cxn>
                <a:cxn ang="0">
                  <a:pos x="135" y="473"/>
                </a:cxn>
                <a:cxn ang="0">
                  <a:pos x="140" y="479"/>
                </a:cxn>
                <a:cxn ang="0">
                  <a:pos x="144" y="461"/>
                </a:cxn>
                <a:cxn ang="0">
                  <a:pos x="85" y="355"/>
                </a:cxn>
                <a:cxn ang="0">
                  <a:pos x="30" y="129"/>
                </a:cxn>
                <a:cxn ang="0">
                  <a:pos x="45" y="0"/>
                </a:cxn>
                <a:cxn ang="0">
                  <a:pos x="25" y="11"/>
                </a:cxn>
              </a:cxnLst>
              <a:rect l="0" t="0" r="r" b="b"/>
              <a:pathLst>
                <a:path w="144" h="480">
                  <a:moveTo>
                    <a:pt x="25" y="11"/>
                  </a:moveTo>
                  <a:lnTo>
                    <a:pt x="23" y="13"/>
                  </a:lnTo>
                  <a:lnTo>
                    <a:pt x="23" y="19"/>
                  </a:lnTo>
                  <a:lnTo>
                    <a:pt x="21" y="22"/>
                  </a:lnTo>
                  <a:lnTo>
                    <a:pt x="19" y="28"/>
                  </a:lnTo>
                  <a:lnTo>
                    <a:pt x="19" y="32"/>
                  </a:lnTo>
                  <a:lnTo>
                    <a:pt x="17" y="39"/>
                  </a:lnTo>
                  <a:lnTo>
                    <a:pt x="15" y="45"/>
                  </a:lnTo>
                  <a:lnTo>
                    <a:pt x="13" y="53"/>
                  </a:lnTo>
                  <a:lnTo>
                    <a:pt x="11" y="60"/>
                  </a:lnTo>
                  <a:lnTo>
                    <a:pt x="11" y="70"/>
                  </a:lnTo>
                  <a:lnTo>
                    <a:pt x="9" y="79"/>
                  </a:lnTo>
                  <a:lnTo>
                    <a:pt x="7" y="89"/>
                  </a:lnTo>
                  <a:lnTo>
                    <a:pt x="6" y="98"/>
                  </a:lnTo>
                  <a:lnTo>
                    <a:pt x="6" y="110"/>
                  </a:lnTo>
                  <a:lnTo>
                    <a:pt x="4" y="121"/>
                  </a:lnTo>
                  <a:lnTo>
                    <a:pt x="2" y="133"/>
                  </a:lnTo>
                  <a:lnTo>
                    <a:pt x="2" y="136"/>
                  </a:lnTo>
                  <a:lnTo>
                    <a:pt x="2" y="142"/>
                  </a:lnTo>
                  <a:lnTo>
                    <a:pt x="2" y="148"/>
                  </a:lnTo>
                  <a:lnTo>
                    <a:pt x="2" y="155"/>
                  </a:lnTo>
                  <a:lnTo>
                    <a:pt x="0" y="161"/>
                  </a:lnTo>
                  <a:lnTo>
                    <a:pt x="0" y="167"/>
                  </a:lnTo>
                  <a:lnTo>
                    <a:pt x="0" y="173"/>
                  </a:lnTo>
                  <a:lnTo>
                    <a:pt x="0" y="178"/>
                  </a:lnTo>
                  <a:lnTo>
                    <a:pt x="0" y="184"/>
                  </a:lnTo>
                  <a:lnTo>
                    <a:pt x="0" y="192"/>
                  </a:lnTo>
                  <a:lnTo>
                    <a:pt x="0" y="197"/>
                  </a:lnTo>
                  <a:lnTo>
                    <a:pt x="2" y="203"/>
                  </a:lnTo>
                  <a:lnTo>
                    <a:pt x="2" y="209"/>
                  </a:lnTo>
                  <a:lnTo>
                    <a:pt x="2" y="214"/>
                  </a:lnTo>
                  <a:lnTo>
                    <a:pt x="2" y="220"/>
                  </a:lnTo>
                  <a:lnTo>
                    <a:pt x="2" y="228"/>
                  </a:lnTo>
                  <a:lnTo>
                    <a:pt x="2" y="231"/>
                  </a:lnTo>
                  <a:lnTo>
                    <a:pt x="4" y="239"/>
                  </a:lnTo>
                  <a:lnTo>
                    <a:pt x="4" y="245"/>
                  </a:lnTo>
                  <a:lnTo>
                    <a:pt x="6" y="250"/>
                  </a:lnTo>
                  <a:lnTo>
                    <a:pt x="9" y="262"/>
                  </a:lnTo>
                  <a:lnTo>
                    <a:pt x="11" y="273"/>
                  </a:lnTo>
                  <a:lnTo>
                    <a:pt x="13" y="279"/>
                  </a:lnTo>
                  <a:lnTo>
                    <a:pt x="15" y="285"/>
                  </a:lnTo>
                  <a:lnTo>
                    <a:pt x="17" y="290"/>
                  </a:lnTo>
                  <a:lnTo>
                    <a:pt x="21" y="296"/>
                  </a:lnTo>
                  <a:lnTo>
                    <a:pt x="23" y="306"/>
                  </a:lnTo>
                  <a:lnTo>
                    <a:pt x="28" y="317"/>
                  </a:lnTo>
                  <a:lnTo>
                    <a:pt x="32" y="326"/>
                  </a:lnTo>
                  <a:lnTo>
                    <a:pt x="38" y="336"/>
                  </a:lnTo>
                  <a:lnTo>
                    <a:pt x="42" y="345"/>
                  </a:lnTo>
                  <a:lnTo>
                    <a:pt x="45" y="355"/>
                  </a:lnTo>
                  <a:lnTo>
                    <a:pt x="51" y="365"/>
                  </a:lnTo>
                  <a:lnTo>
                    <a:pt x="57" y="374"/>
                  </a:lnTo>
                  <a:lnTo>
                    <a:pt x="61" y="382"/>
                  </a:lnTo>
                  <a:lnTo>
                    <a:pt x="66" y="389"/>
                  </a:lnTo>
                  <a:lnTo>
                    <a:pt x="72" y="395"/>
                  </a:lnTo>
                  <a:lnTo>
                    <a:pt x="78" y="404"/>
                  </a:lnTo>
                  <a:lnTo>
                    <a:pt x="82" y="410"/>
                  </a:lnTo>
                  <a:lnTo>
                    <a:pt x="87" y="418"/>
                  </a:lnTo>
                  <a:lnTo>
                    <a:pt x="93" y="423"/>
                  </a:lnTo>
                  <a:lnTo>
                    <a:pt x="99" y="431"/>
                  </a:lnTo>
                  <a:lnTo>
                    <a:pt x="106" y="442"/>
                  </a:lnTo>
                  <a:lnTo>
                    <a:pt x="116" y="452"/>
                  </a:lnTo>
                  <a:lnTo>
                    <a:pt x="123" y="460"/>
                  </a:lnTo>
                  <a:lnTo>
                    <a:pt x="129" y="467"/>
                  </a:lnTo>
                  <a:lnTo>
                    <a:pt x="135" y="473"/>
                  </a:lnTo>
                  <a:lnTo>
                    <a:pt x="139" y="477"/>
                  </a:lnTo>
                  <a:lnTo>
                    <a:pt x="140" y="479"/>
                  </a:lnTo>
                  <a:lnTo>
                    <a:pt x="144" y="480"/>
                  </a:lnTo>
                  <a:lnTo>
                    <a:pt x="144" y="461"/>
                  </a:lnTo>
                  <a:lnTo>
                    <a:pt x="78" y="374"/>
                  </a:lnTo>
                  <a:lnTo>
                    <a:pt x="85" y="355"/>
                  </a:lnTo>
                  <a:lnTo>
                    <a:pt x="17" y="241"/>
                  </a:lnTo>
                  <a:lnTo>
                    <a:pt x="30" y="129"/>
                  </a:lnTo>
                  <a:lnTo>
                    <a:pt x="21" y="110"/>
                  </a:lnTo>
                  <a:lnTo>
                    <a:pt x="45" y="0"/>
                  </a:lnTo>
                  <a:lnTo>
                    <a:pt x="25" y="11"/>
                  </a:lnTo>
                  <a:lnTo>
                    <a:pt x="25" y="11"/>
                  </a:lnTo>
                  <a:close/>
                </a:path>
              </a:pathLst>
            </a:custGeom>
            <a:solidFill>
              <a:srgbClr val="D4EB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9" name="Freeform 35"/>
            <p:cNvSpPr>
              <a:spLocks/>
            </p:cNvSpPr>
            <p:nvPr/>
          </p:nvSpPr>
          <p:spPr bwMode="auto">
            <a:xfrm>
              <a:off x="4649" y="746"/>
              <a:ext cx="86" cy="123"/>
            </a:xfrm>
            <a:custGeom>
              <a:avLst/>
              <a:gdLst/>
              <a:ahLst/>
              <a:cxnLst>
                <a:cxn ang="0">
                  <a:pos x="173" y="10"/>
                </a:cxn>
                <a:cxn ang="0">
                  <a:pos x="49" y="143"/>
                </a:cxn>
                <a:cxn ang="0">
                  <a:pos x="0" y="246"/>
                </a:cxn>
                <a:cxn ang="0">
                  <a:pos x="2" y="101"/>
                </a:cxn>
                <a:cxn ang="0">
                  <a:pos x="99" y="0"/>
                </a:cxn>
                <a:cxn ang="0">
                  <a:pos x="173" y="10"/>
                </a:cxn>
                <a:cxn ang="0">
                  <a:pos x="173" y="10"/>
                </a:cxn>
              </a:cxnLst>
              <a:rect l="0" t="0" r="r" b="b"/>
              <a:pathLst>
                <a:path w="173" h="246">
                  <a:moveTo>
                    <a:pt x="173" y="10"/>
                  </a:moveTo>
                  <a:lnTo>
                    <a:pt x="49" y="143"/>
                  </a:lnTo>
                  <a:lnTo>
                    <a:pt x="0" y="246"/>
                  </a:lnTo>
                  <a:lnTo>
                    <a:pt x="2" y="101"/>
                  </a:lnTo>
                  <a:lnTo>
                    <a:pt x="99" y="0"/>
                  </a:lnTo>
                  <a:lnTo>
                    <a:pt x="173" y="10"/>
                  </a:lnTo>
                  <a:lnTo>
                    <a:pt x="173" y="10"/>
                  </a:lnTo>
                  <a:close/>
                </a:path>
              </a:pathLst>
            </a:custGeom>
            <a:solidFill>
              <a:srgbClr val="C2D6C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0" name="Freeform 36"/>
            <p:cNvSpPr>
              <a:spLocks/>
            </p:cNvSpPr>
            <p:nvPr/>
          </p:nvSpPr>
          <p:spPr bwMode="auto">
            <a:xfrm>
              <a:off x="4646" y="753"/>
              <a:ext cx="90" cy="154"/>
            </a:xfrm>
            <a:custGeom>
              <a:avLst/>
              <a:gdLst/>
              <a:ahLst/>
              <a:cxnLst>
                <a:cxn ang="0">
                  <a:pos x="139" y="0"/>
                </a:cxn>
                <a:cxn ang="0">
                  <a:pos x="120" y="51"/>
                </a:cxn>
                <a:cxn ang="0">
                  <a:pos x="44" y="98"/>
                </a:cxn>
                <a:cxn ang="0">
                  <a:pos x="0" y="199"/>
                </a:cxn>
                <a:cxn ang="0">
                  <a:pos x="17" y="308"/>
                </a:cxn>
                <a:cxn ang="0">
                  <a:pos x="49" y="207"/>
                </a:cxn>
                <a:cxn ang="0">
                  <a:pos x="66" y="138"/>
                </a:cxn>
                <a:cxn ang="0">
                  <a:pos x="181" y="47"/>
                </a:cxn>
                <a:cxn ang="0">
                  <a:pos x="177" y="0"/>
                </a:cxn>
                <a:cxn ang="0">
                  <a:pos x="139" y="0"/>
                </a:cxn>
                <a:cxn ang="0">
                  <a:pos x="139" y="0"/>
                </a:cxn>
              </a:cxnLst>
              <a:rect l="0" t="0" r="r" b="b"/>
              <a:pathLst>
                <a:path w="181" h="308">
                  <a:moveTo>
                    <a:pt x="139" y="0"/>
                  </a:moveTo>
                  <a:lnTo>
                    <a:pt x="120" y="51"/>
                  </a:lnTo>
                  <a:lnTo>
                    <a:pt x="44" y="98"/>
                  </a:lnTo>
                  <a:lnTo>
                    <a:pt x="0" y="199"/>
                  </a:lnTo>
                  <a:lnTo>
                    <a:pt x="17" y="308"/>
                  </a:lnTo>
                  <a:lnTo>
                    <a:pt x="49" y="207"/>
                  </a:lnTo>
                  <a:lnTo>
                    <a:pt x="66" y="138"/>
                  </a:lnTo>
                  <a:lnTo>
                    <a:pt x="181" y="47"/>
                  </a:lnTo>
                  <a:lnTo>
                    <a:pt x="177" y="0"/>
                  </a:lnTo>
                  <a:lnTo>
                    <a:pt x="139" y="0"/>
                  </a:lnTo>
                  <a:lnTo>
                    <a:pt x="139" y="0"/>
                  </a:lnTo>
                  <a:close/>
                </a:path>
              </a:pathLst>
            </a:custGeom>
            <a:solidFill>
              <a:srgbClr val="B0C2B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1" name="Freeform 37"/>
            <p:cNvSpPr>
              <a:spLocks/>
            </p:cNvSpPr>
            <p:nvPr/>
          </p:nvSpPr>
          <p:spPr bwMode="auto">
            <a:xfrm>
              <a:off x="4644" y="750"/>
              <a:ext cx="97" cy="193"/>
            </a:xfrm>
            <a:custGeom>
              <a:avLst/>
              <a:gdLst/>
              <a:ahLst/>
              <a:cxnLst>
                <a:cxn ang="0">
                  <a:pos x="194" y="4"/>
                </a:cxn>
                <a:cxn ang="0">
                  <a:pos x="190" y="68"/>
                </a:cxn>
                <a:cxn ang="0">
                  <a:pos x="80" y="152"/>
                </a:cxn>
                <a:cxn ang="0">
                  <a:pos x="12" y="386"/>
                </a:cxn>
                <a:cxn ang="0">
                  <a:pos x="0" y="312"/>
                </a:cxn>
                <a:cxn ang="0">
                  <a:pos x="50" y="213"/>
                </a:cxn>
                <a:cxn ang="0">
                  <a:pos x="40" y="186"/>
                </a:cxn>
                <a:cxn ang="0">
                  <a:pos x="86" y="108"/>
                </a:cxn>
                <a:cxn ang="0">
                  <a:pos x="118" y="104"/>
                </a:cxn>
                <a:cxn ang="0">
                  <a:pos x="166" y="61"/>
                </a:cxn>
                <a:cxn ang="0">
                  <a:pos x="166" y="0"/>
                </a:cxn>
                <a:cxn ang="0">
                  <a:pos x="194" y="4"/>
                </a:cxn>
                <a:cxn ang="0">
                  <a:pos x="194" y="4"/>
                </a:cxn>
              </a:cxnLst>
              <a:rect l="0" t="0" r="r" b="b"/>
              <a:pathLst>
                <a:path w="194" h="386">
                  <a:moveTo>
                    <a:pt x="194" y="4"/>
                  </a:moveTo>
                  <a:lnTo>
                    <a:pt x="190" y="68"/>
                  </a:lnTo>
                  <a:lnTo>
                    <a:pt x="80" y="152"/>
                  </a:lnTo>
                  <a:lnTo>
                    <a:pt x="12" y="386"/>
                  </a:lnTo>
                  <a:lnTo>
                    <a:pt x="0" y="312"/>
                  </a:lnTo>
                  <a:lnTo>
                    <a:pt x="50" y="213"/>
                  </a:lnTo>
                  <a:lnTo>
                    <a:pt x="40" y="186"/>
                  </a:lnTo>
                  <a:lnTo>
                    <a:pt x="86" y="108"/>
                  </a:lnTo>
                  <a:lnTo>
                    <a:pt x="118" y="104"/>
                  </a:lnTo>
                  <a:lnTo>
                    <a:pt x="166" y="61"/>
                  </a:lnTo>
                  <a:lnTo>
                    <a:pt x="166" y="0"/>
                  </a:lnTo>
                  <a:lnTo>
                    <a:pt x="194" y="4"/>
                  </a:lnTo>
                  <a:lnTo>
                    <a:pt x="194" y="4"/>
                  </a:lnTo>
                  <a:close/>
                </a:path>
              </a:pathLst>
            </a:custGeom>
            <a:solidFill>
              <a:srgbClr val="8A998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2" name="Freeform 38"/>
            <p:cNvSpPr>
              <a:spLocks/>
            </p:cNvSpPr>
            <p:nvPr/>
          </p:nvSpPr>
          <p:spPr bwMode="auto">
            <a:xfrm>
              <a:off x="4635" y="749"/>
              <a:ext cx="71" cy="107"/>
            </a:xfrm>
            <a:custGeom>
              <a:avLst/>
              <a:gdLst/>
              <a:ahLst/>
              <a:cxnLst>
                <a:cxn ang="0">
                  <a:pos x="110" y="0"/>
                </a:cxn>
                <a:cxn ang="0">
                  <a:pos x="108" y="0"/>
                </a:cxn>
                <a:cxn ang="0">
                  <a:pos x="105" y="2"/>
                </a:cxn>
                <a:cxn ang="0">
                  <a:pos x="101" y="6"/>
                </a:cxn>
                <a:cxn ang="0">
                  <a:pos x="95" y="11"/>
                </a:cxn>
                <a:cxn ang="0">
                  <a:pos x="86" y="17"/>
                </a:cxn>
                <a:cxn ang="0">
                  <a:pos x="78" y="27"/>
                </a:cxn>
                <a:cxn ang="0">
                  <a:pos x="69" y="34"/>
                </a:cxn>
                <a:cxn ang="0">
                  <a:pos x="61" y="46"/>
                </a:cxn>
                <a:cxn ang="0">
                  <a:pos x="55" y="51"/>
                </a:cxn>
                <a:cxn ang="0">
                  <a:pos x="50" y="57"/>
                </a:cxn>
                <a:cxn ang="0">
                  <a:pos x="46" y="63"/>
                </a:cxn>
                <a:cxn ang="0">
                  <a:pos x="40" y="70"/>
                </a:cxn>
                <a:cxn ang="0">
                  <a:pos x="36" y="76"/>
                </a:cxn>
                <a:cxn ang="0">
                  <a:pos x="31" y="86"/>
                </a:cxn>
                <a:cxn ang="0">
                  <a:pos x="27" y="93"/>
                </a:cxn>
                <a:cxn ang="0">
                  <a:pos x="25" y="103"/>
                </a:cxn>
                <a:cxn ang="0">
                  <a:pos x="19" y="108"/>
                </a:cxn>
                <a:cxn ang="0">
                  <a:pos x="15" y="118"/>
                </a:cxn>
                <a:cxn ang="0">
                  <a:pos x="12" y="127"/>
                </a:cxn>
                <a:cxn ang="0">
                  <a:pos x="10" y="137"/>
                </a:cxn>
                <a:cxn ang="0">
                  <a:pos x="6" y="146"/>
                </a:cxn>
                <a:cxn ang="0">
                  <a:pos x="4" y="156"/>
                </a:cxn>
                <a:cxn ang="0">
                  <a:pos x="0" y="165"/>
                </a:cxn>
                <a:cxn ang="0">
                  <a:pos x="0" y="177"/>
                </a:cxn>
                <a:cxn ang="0">
                  <a:pos x="10" y="215"/>
                </a:cxn>
                <a:cxn ang="0">
                  <a:pos x="31" y="114"/>
                </a:cxn>
                <a:cxn ang="0">
                  <a:pos x="78" y="80"/>
                </a:cxn>
                <a:cxn ang="0">
                  <a:pos x="82" y="59"/>
                </a:cxn>
                <a:cxn ang="0">
                  <a:pos x="143" y="8"/>
                </a:cxn>
                <a:cxn ang="0">
                  <a:pos x="110" y="0"/>
                </a:cxn>
                <a:cxn ang="0">
                  <a:pos x="110" y="0"/>
                </a:cxn>
              </a:cxnLst>
              <a:rect l="0" t="0" r="r" b="b"/>
              <a:pathLst>
                <a:path w="143" h="215">
                  <a:moveTo>
                    <a:pt x="110" y="0"/>
                  </a:moveTo>
                  <a:lnTo>
                    <a:pt x="108" y="0"/>
                  </a:lnTo>
                  <a:lnTo>
                    <a:pt x="105" y="2"/>
                  </a:lnTo>
                  <a:lnTo>
                    <a:pt x="101" y="6"/>
                  </a:lnTo>
                  <a:lnTo>
                    <a:pt x="95" y="11"/>
                  </a:lnTo>
                  <a:lnTo>
                    <a:pt x="86" y="17"/>
                  </a:lnTo>
                  <a:lnTo>
                    <a:pt x="78" y="27"/>
                  </a:lnTo>
                  <a:lnTo>
                    <a:pt x="69" y="34"/>
                  </a:lnTo>
                  <a:lnTo>
                    <a:pt x="61" y="46"/>
                  </a:lnTo>
                  <a:lnTo>
                    <a:pt x="55" y="51"/>
                  </a:lnTo>
                  <a:lnTo>
                    <a:pt x="50" y="57"/>
                  </a:lnTo>
                  <a:lnTo>
                    <a:pt x="46" y="63"/>
                  </a:lnTo>
                  <a:lnTo>
                    <a:pt x="40" y="70"/>
                  </a:lnTo>
                  <a:lnTo>
                    <a:pt x="36" y="76"/>
                  </a:lnTo>
                  <a:lnTo>
                    <a:pt x="31" y="86"/>
                  </a:lnTo>
                  <a:lnTo>
                    <a:pt x="27" y="93"/>
                  </a:lnTo>
                  <a:lnTo>
                    <a:pt x="25" y="103"/>
                  </a:lnTo>
                  <a:lnTo>
                    <a:pt x="19" y="108"/>
                  </a:lnTo>
                  <a:lnTo>
                    <a:pt x="15" y="118"/>
                  </a:lnTo>
                  <a:lnTo>
                    <a:pt x="12" y="127"/>
                  </a:lnTo>
                  <a:lnTo>
                    <a:pt x="10" y="137"/>
                  </a:lnTo>
                  <a:lnTo>
                    <a:pt x="6" y="146"/>
                  </a:lnTo>
                  <a:lnTo>
                    <a:pt x="4" y="156"/>
                  </a:lnTo>
                  <a:lnTo>
                    <a:pt x="0" y="165"/>
                  </a:lnTo>
                  <a:lnTo>
                    <a:pt x="0" y="177"/>
                  </a:lnTo>
                  <a:lnTo>
                    <a:pt x="10" y="215"/>
                  </a:lnTo>
                  <a:lnTo>
                    <a:pt x="31" y="114"/>
                  </a:lnTo>
                  <a:lnTo>
                    <a:pt x="78" y="80"/>
                  </a:lnTo>
                  <a:lnTo>
                    <a:pt x="82" y="59"/>
                  </a:lnTo>
                  <a:lnTo>
                    <a:pt x="143" y="8"/>
                  </a:lnTo>
                  <a:lnTo>
                    <a:pt x="110" y="0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D4EB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3" name="Freeform 39"/>
            <p:cNvSpPr>
              <a:spLocks/>
            </p:cNvSpPr>
            <p:nvPr/>
          </p:nvSpPr>
          <p:spPr bwMode="auto">
            <a:xfrm>
              <a:off x="4778" y="651"/>
              <a:ext cx="49" cy="6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76" y="135"/>
                </a:cxn>
                <a:cxn ang="0">
                  <a:pos x="97" y="112"/>
                </a:cxn>
                <a:cxn ang="0">
                  <a:pos x="80" y="52"/>
                </a:cxn>
                <a:cxn ang="0">
                  <a:pos x="38" y="10"/>
                </a:cxn>
                <a:cxn ang="0">
                  <a:pos x="1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97" h="135">
                  <a:moveTo>
                    <a:pt x="0" y="48"/>
                  </a:moveTo>
                  <a:lnTo>
                    <a:pt x="76" y="135"/>
                  </a:lnTo>
                  <a:lnTo>
                    <a:pt x="97" y="112"/>
                  </a:lnTo>
                  <a:lnTo>
                    <a:pt x="80" y="52"/>
                  </a:lnTo>
                  <a:lnTo>
                    <a:pt x="38" y="10"/>
                  </a:lnTo>
                  <a:lnTo>
                    <a:pt x="1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D1BDB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4" name="Freeform 40"/>
            <p:cNvSpPr>
              <a:spLocks/>
            </p:cNvSpPr>
            <p:nvPr/>
          </p:nvSpPr>
          <p:spPr bwMode="auto">
            <a:xfrm>
              <a:off x="4779" y="670"/>
              <a:ext cx="39" cy="49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55" y="31"/>
                </a:cxn>
                <a:cxn ang="0">
                  <a:pos x="55" y="44"/>
                </a:cxn>
                <a:cxn ang="0">
                  <a:pos x="78" y="78"/>
                </a:cxn>
                <a:cxn ang="0">
                  <a:pos x="65" y="97"/>
                </a:cxn>
                <a:cxn ang="0">
                  <a:pos x="38" y="63"/>
                </a:cxn>
                <a:cxn ang="0">
                  <a:pos x="0" y="44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78" h="97">
                  <a:moveTo>
                    <a:pt x="4" y="0"/>
                  </a:moveTo>
                  <a:lnTo>
                    <a:pt x="55" y="31"/>
                  </a:lnTo>
                  <a:lnTo>
                    <a:pt x="55" y="44"/>
                  </a:lnTo>
                  <a:lnTo>
                    <a:pt x="78" y="78"/>
                  </a:lnTo>
                  <a:lnTo>
                    <a:pt x="65" y="97"/>
                  </a:lnTo>
                  <a:lnTo>
                    <a:pt x="38" y="63"/>
                  </a:lnTo>
                  <a:lnTo>
                    <a:pt x="0" y="44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E8D9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5" name="Freeform 41"/>
            <p:cNvSpPr>
              <a:spLocks/>
            </p:cNvSpPr>
            <p:nvPr/>
          </p:nvSpPr>
          <p:spPr bwMode="auto">
            <a:xfrm>
              <a:off x="4777" y="683"/>
              <a:ext cx="36" cy="44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42" y="47"/>
                </a:cxn>
                <a:cxn ang="0">
                  <a:pos x="59" y="87"/>
                </a:cxn>
                <a:cxn ang="0">
                  <a:pos x="73" y="70"/>
                </a:cxn>
                <a:cxn ang="0">
                  <a:pos x="42" y="17"/>
                </a:cxn>
                <a:cxn ang="0">
                  <a:pos x="31" y="23"/>
                </a:cxn>
                <a:cxn ang="0">
                  <a:pos x="6" y="0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73" h="87">
                  <a:moveTo>
                    <a:pt x="0" y="28"/>
                  </a:moveTo>
                  <a:lnTo>
                    <a:pt x="42" y="47"/>
                  </a:lnTo>
                  <a:lnTo>
                    <a:pt x="59" y="87"/>
                  </a:lnTo>
                  <a:lnTo>
                    <a:pt x="73" y="70"/>
                  </a:lnTo>
                  <a:lnTo>
                    <a:pt x="42" y="17"/>
                  </a:lnTo>
                  <a:lnTo>
                    <a:pt x="31" y="23"/>
                  </a:lnTo>
                  <a:lnTo>
                    <a:pt x="6" y="0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FFEDE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6" name="Freeform 42"/>
            <p:cNvSpPr>
              <a:spLocks/>
            </p:cNvSpPr>
            <p:nvPr/>
          </p:nvSpPr>
          <p:spPr bwMode="auto">
            <a:xfrm>
              <a:off x="4783" y="643"/>
              <a:ext cx="49" cy="79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5" y="2"/>
                </a:cxn>
                <a:cxn ang="0">
                  <a:pos x="9" y="2"/>
                </a:cxn>
                <a:cxn ang="0">
                  <a:pos x="15" y="6"/>
                </a:cxn>
                <a:cxn ang="0">
                  <a:pos x="21" y="9"/>
                </a:cxn>
                <a:cxn ang="0">
                  <a:pos x="28" y="13"/>
                </a:cxn>
                <a:cxn ang="0">
                  <a:pos x="36" y="21"/>
                </a:cxn>
                <a:cxn ang="0">
                  <a:pos x="45" y="28"/>
                </a:cxn>
                <a:cxn ang="0">
                  <a:pos x="51" y="34"/>
                </a:cxn>
                <a:cxn ang="0">
                  <a:pos x="61" y="44"/>
                </a:cxn>
                <a:cxn ang="0">
                  <a:pos x="64" y="49"/>
                </a:cxn>
                <a:cxn ang="0">
                  <a:pos x="68" y="53"/>
                </a:cxn>
                <a:cxn ang="0">
                  <a:pos x="72" y="61"/>
                </a:cxn>
                <a:cxn ang="0">
                  <a:pos x="76" y="67"/>
                </a:cxn>
                <a:cxn ang="0">
                  <a:pos x="80" y="72"/>
                </a:cxn>
                <a:cxn ang="0">
                  <a:pos x="81" y="78"/>
                </a:cxn>
                <a:cxn ang="0">
                  <a:pos x="85" y="86"/>
                </a:cxn>
                <a:cxn ang="0">
                  <a:pos x="89" y="93"/>
                </a:cxn>
                <a:cxn ang="0">
                  <a:pos x="91" y="101"/>
                </a:cxn>
                <a:cxn ang="0">
                  <a:pos x="95" y="108"/>
                </a:cxn>
                <a:cxn ang="0">
                  <a:pos x="97" y="118"/>
                </a:cxn>
                <a:cxn ang="0">
                  <a:pos x="99" y="127"/>
                </a:cxn>
                <a:cxn ang="0">
                  <a:pos x="85" y="158"/>
                </a:cxn>
                <a:cxn ang="0">
                  <a:pos x="64" y="74"/>
                </a:cxn>
                <a:cxn ang="0">
                  <a:pos x="47" y="63"/>
                </a:cxn>
                <a:cxn ang="0">
                  <a:pos x="32" y="38"/>
                </a:cxn>
                <a:cxn ang="0">
                  <a:pos x="0" y="23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99" h="158">
                  <a:moveTo>
                    <a:pt x="2" y="0"/>
                  </a:moveTo>
                  <a:lnTo>
                    <a:pt x="5" y="2"/>
                  </a:lnTo>
                  <a:lnTo>
                    <a:pt x="9" y="2"/>
                  </a:lnTo>
                  <a:lnTo>
                    <a:pt x="15" y="6"/>
                  </a:lnTo>
                  <a:lnTo>
                    <a:pt x="21" y="9"/>
                  </a:lnTo>
                  <a:lnTo>
                    <a:pt x="28" y="13"/>
                  </a:lnTo>
                  <a:lnTo>
                    <a:pt x="36" y="21"/>
                  </a:lnTo>
                  <a:lnTo>
                    <a:pt x="45" y="28"/>
                  </a:lnTo>
                  <a:lnTo>
                    <a:pt x="51" y="34"/>
                  </a:lnTo>
                  <a:lnTo>
                    <a:pt x="61" y="44"/>
                  </a:lnTo>
                  <a:lnTo>
                    <a:pt x="64" y="49"/>
                  </a:lnTo>
                  <a:lnTo>
                    <a:pt x="68" y="53"/>
                  </a:lnTo>
                  <a:lnTo>
                    <a:pt x="72" y="61"/>
                  </a:lnTo>
                  <a:lnTo>
                    <a:pt x="76" y="67"/>
                  </a:lnTo>
                  <a:lnTo>
                    <a:pt x="80" y="72"/>
                  </a:lnTo>
                  <a:lnTo>
                    <a:pt x="81" y="78"/>
                  </a:lnTo>
                  <a:lnTo>
                    <a:pt x="85" y="86"/>
                  </a:lnTo>
                  <a:lnTo>
                    <a:pt x="89" y="93"/>
                  </a:lnTo>
                  <a:lnTo>
                    <a:pt x="91" y="101"/>
                  </a:lnTo>
                  <a:lnTo>
                    <a:pt x="95" y="108"/>
                  </a:lnTo>
                  <a:lnTo>
                    <a:pt x="97" y="118"/>
                  </a:lnTo>
                  <a:lnTo>
                    <a:pt x="99" y="127"/>
                  </a:lnTo>
                  <a:lnTo>
                    <a:pt x="85" y="158"/>
                  </a:lnTo>
                  <a:lnTo>
                    <a:pt x="64" y="74"/>
                  </a:lnTo>
                  <a:lnTo>
                    <a:pt x="47" y="63"/>
                  </a:lnTo>
                  <a:lnTo>
                    <a:pt x="32" y="38"/>
                  </a:lnTo>
                  <a:lnTo>
                    <a:pt x="0" y="23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3949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7" name="Freeform 43"/>
            <p:cNvSpPr>
              <a:spLocks/>
            </p:cNvSpPr>
            <p:nvPr/>
          </p:nvSpPr>
          <p:spPr bwMode="auto">
            <a:xfrm>
              <a:off x="4737" y="636"/>
              <a:ext cx="50" cy="119"/>
            </a:xfrm>
            <a:custGeom>
              <a:avLst/>
              <a:gdLst/>
              <a:ahLst/>
              <a:cxnLst>
                <a:cxn ang="0">
                  <a:pos x="33" y="237"/>
                </a:cxn>
                <a:cxn ang="0">
                  <a:pos x="63" y="224"/>
                </a:cxn>
                <a:cxn ang="0">
                  <a:pos x="99" y="95"/>
                </a:cxn>
                <a:cxn ang="0">
                  <a:pos x="95" y="15"/>
                </a:cxn>
                <a:cxn ang="0">
                  <a:pos x="59" y="0"/>
                </a:cxn>
                <a:cxn ang="0">
                  <a:pos x="0" y="74"/>
                </a:cxn>
                <a:cxn ang="0">
                  <a:pos x="33" y="237"/>
                </a:cxn>
                <a:cxn ang="0">
                  <a:pos x="33" y="237"/>
                </a:cxn>
              </a:cxnLst>
              <a:rect l="0" t="0" r="r" b="b"/>
              <a:pathLst>
                <a:path w="99" h="237">
                  <a:moveTo>
                    <a:pt x="33" y="237"/>
                  </a:moveTo>
                  <a:lnTo>
                    <a:pt x="63" y="224"/>
                  </a:lnTo>
                  <a:lnTo>
                    <a:pt x="99" y="95"/>
                  </a:lnTo>
                  <a:lnTo>
                    <a:pt x="95" y="15"/>
                  </a:lnTo>
                  <a:lnTo>
                    <a:pt x="59" y="0"/>
                  </a:lnTo>
                  <a:lnTo>
                    <a:pt x="0" y="74"/>
                  </a:lnTo>
                  <a:lnTo>
                    <a:pt x="33" y="237"/>
                  </a:lnTo>
                  <a:lnTo>
                    <a:pt x="33" y="237"/>
                  </a:lnTo>
                  <a:close/>
                </a:path>
              </a:pathLst>
            </a:custGeom>
            <a:solidFill>
              <a:srgbClr val="A3949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8" name="Freeform 44"/>
            <p:cNvSpPr>
              <a:spLocks/>
            </p:cNvSpPr>
            <p:nvPr/>
          </p:nvSpPr>
          <p:spPr bwMode="auto">
            <a:xfrm>
              <a:off x="4723" y="631"/>
              <a:ext cx="51" cy="127"/>
            </a:xfrm>
            <a:custGeom>
              <a:avLst/>
              <a:gdLst/>
              <a:ahLst/>
              <a:cxnLst>
                <a:cxn ang="0">
                  <a:pos x="6" y="255"/>
                </a:cxn>
                <a:cxn ang="0">
                  <a:pos x="61" y="247"/>
                </a:cxn>
                <a:cxn ang="0">
                  <a:pos x="65" y="175"/>
                </a:cxn>
                <a:cxn ang="0">
                  <a:pos x="87" y="168"/>
                </a:cxn>
                <a:cxn ang="0">
                  <a:pos x="103" y="86"/>
                </a:cxn>
                <a:cxn ang="0">
                  <a:pos x="87" y="10"/>
                </a:cxn>
                <a:cxn ang="0">
                  <a:pos x="28" y="0"/>
                </a:cxn>
                <a:cxn ang="0">
                  <a:pos x="0" y="122"/>
                </a:cxn>
                <a:cxn ang="0">
                  <a:pos x="6" y="255"/>
                </a:cxn>
                <a:cxn ang="0">
                  <a:pos x="6" y="255"/>
                </a:cxn>
              </a:cxnLst>
              <a:rect l="0" t="0" r="r" b="b"/>
              <a:pathLst>
                <a:path w="103" h="255">
                  <a:moveTo>
                    <a:pt x="6" y="255"/>
                  </a:moveTo>
                  <a:lnTo>
                    <a:pt x="61" y="247"/>
                  </a:lnTo>
                  <a:lnTo>
                    <a:pt x="65" y="175"/>
                  </a:lnTo>
                  <a:lnTo>
                    <a:pt x="87" y="168"/>
                  </a:lnTo>
                  <a:lnTo>
                    <a:pt x="103" y="86"/>
                  </a:lnTo>
                  <a:lnTo>
                    <a:pt x="87" y="10"/>
                  </a:lnTo>
                  <a:lnTo>
                    <a:pt x="28" y="0"/>
                  </a:lnTo>
                  <a:lnTo>
                    <a:pt x="0" y="122"/>
                  </a:lnTo>
                  <a:lnTo>
                    <a:pt x="6" y="255"/>
                  </a:lnTo>
                  <a:lnTo>
                    <a:pt x="6" y="255"/>
                  </a:lnTo>
                  <a:close/>
                </a:path>
              </a:pathLst>
            </a:custGeom>
            <a:solidFill>
              <a:srgbClr val="D1BDB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9" name="Freeform 45"/>
            <p:cNvSpPr>
              <a:spLocks/>
            </p:cNvSpPr>
            <p:nvPr/>
          </p:nvSpPr>
          <p:spPr bwMode="auto">
            <a:xfrm>
              <a:off x="4700" y="631"/>
              <a:ext cx="51" cy="127"/>
            </a:xfrm>
            <a:custGeom>
              <a:avLst/>
              <a:gdLst/>
              <a:ahLst/>
              <a:cxnLst>
                <a:cxn ang="0">
                  <a:pos x="19" y="6"/>
                </a:cxn>
                <a:cxn ang="0">
                  <a:pos x="74" y="0"/>
                </a:cxn>
                <a:cxn ang="0">
                  <a:pos x="74" y="112"/>
                </a:cxn>
                <a:cxn ang="0">
                  <a:pos x="103" y="131"/>
                </a:cxn>
                <a:cxn ang="0">
                  <a:pos x="80" y="215"/>
                </a:cxn>
                <a:cxn ang="0">
                  <a:pos x="52" y="255"/>
                </a:cxn>
                <a:cxn ang="0">
                  <a:pos x="6" y="253"/>
                </a:cxn>
                <a:cxn ang="0">
                  <a:pos x="0" y="44"/>
                </a:cxn>
                <a:cxn ang="0">
                  <a:pos x="19" y="6"/>
                </a:cxn>
                <a:cxn ang="0">
                  <a:pos x="19" y="6"/>
                </a:cxn>
              </a:cxnLst>
              <a:rect l="0" t="0" r="r" b="b"/>
              <a:pathLst>
                <a:path w="103" h="255">
                  <a:moveTo>
                    <a:pt x="19" y="6"/>
                  </a:moveTo>
                  <a:lnTo>
                    <a:pt x="74" y="0"/>
                  </a:lnTo>
                  <a:lnTo>
                    <a:pt x="74" y="112"/>
                  </a:lnTo>
                  <a:lnTo>
                    <a:pt x="103" y="131"/>
                  </a:lnTo>
                  <a:lnTo>
                    <a:pt x="80" y="215"/>
                  </a:lnTo>
                  <a:lnTo>
                    <a:pt x="52" y="255"/>
                  </a:lnTo>
                  <a:lnTo>
                    <a:pt x="6" y="253"/>
                  </a:lnTo>
                  <a:lnTo>
                    <a:pt x="0" y="44"/>
                  </a:lnTo>
                  <a:lnTo>
                    <a:pt x="19" y="6"/>
                  </a:lnTo>
                  <a:lnTo>
                    <a:pt x="19" y="6"/>
                  </a:lnTo>
                  <a:close/>
                </a:path>
              </a:pathLst>
            </a:custGeom>
            <a:solidFill>
              <a:srgbClr val="E8D9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0" name="Freeform 46"/>
            <p:cNvSpPr>
              <a:spLocks/>
            </p:cNvSpPr>
            <p:nvPr/>
          </p:nvSpPr>
          <p:spPr bwMode="auto">
            <a:xfrm>
              <a:off x="4685" y="634"/>
              <a:ext cx="42" cy="124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9" y="0"/>
                </a:cxn>
                <a:cxn ang="0">
                  <a:pos x="65" y="47"/>
                </a:cxn>
                <a:cxn ang="0">
                  <a:pos x="84" y="53"/>
                </a:cxn>
                <a:cxn ang="0">
                  <a:pos x="84" y="165"/>
                </a:cxn>
                <a:cxn ang="0">
                  <a:pos x="70" y="177"/>
                </a:cxn>
                <a:cxn ang="0">
                  <a:pos x="36" y="247"/>
                </a:cxn>
                <a:cxn ang="0">
                  <a:pos x="6" y="230"/>
                </a:cxn>
                <a:cxn ang="0">
                  <a:pos x="0" y="13"/>
                </a:cxn>
                <a:cxn ang="0">
                  <a:pos x="0" y="13"/>
                </a:cxn>
              </a:cxnLst>
              <a:rect l="0" t="0" r="r" b="b"/>
              <a:pathLst>
                <a:path w="84" h="247">
                  <a:moveTo>
                    <a:pt x="0" y="13"/>
                  </a:moveTo>
                  <a:lnTo>
                    <a:pt x="49" y="0"/>
                  </a:lnTo>
                  <a:lnTo>
                    <a:pt x="65" y="47"/>
                  </a:lnTo>
                  <a:lnTo>
                    <a:pt x="84" y="53"/>
                  </a:lnTo>
                  <a:lnTo>
                    <a:pt x="84" y="165"/>
                  </a:lnTo>
                  <a:lnTo>
                    <a:pt x="70" y="177"/>
                  </a:lnTo>
                  <a:lnTo>
                    <a:pt x="36" y="247"/>
                  </a:lnTo>
                  <a:lnTo>
                    <a:pt x="6" y="230"/>
                  </a:lnTo>
                  <a:lnTo>
                    <a:pt x="0" y="1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EDE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1" name="Freeform 47"/>
            <p:cNvSpPr>
              <a:spLocks/>
            </p:cNvSpPr>
            <p:nvPr/>
          </p:nvSpPr>
          <p:spPr bwMode="auto">
            <a:xfrm>
              <a:off x="4638" y="691"/>
              <a:ext cx="72" cy="38"/>
            </a:xfrm>
            <a:custGeom>
              <a:avLst/>
              <a:gdLst/>
              <a:ahLst/>
              <a:cxnLst>
                <a:cxn ang="0">
                  <a:pos x="142" y="11"/>
                </a:cxn>
                <a:cxn ang="0">
                  <a:pos x="125" y="44"/>
                </a:cxn>
                <a:cxn ang="0">
                  <a:pos x="120" y="44"/>
                </a:cxn>
                <a:cxn ang="0">
                  <a:pos x="112" y="49"/>
                </a:cxn>
                <a:cxn ang="0">
                  <a:pos x="104" y="51"/>
                </a:cxn>
                <a:cxn ang="0">
                  <a:pos x="97" y="55"/>
                </a:cxn>
                <a:cxn ang="0">
                  <a:pos x="89" y="59"/>
                </a:cxn>
                <a:cxn ang="0">
                  <a:pos x="81" y="63"/>
                </a:cxn>
                <a:cxn ang="0">
                  <a:pos x="70" y="65"/>
                </a:cxn>
                <a:cxn ang="0">
                  <a:pos x="61" y="68"/>
                </a:cxn>
                <a:cxn ang="0">
                  <a:pos x="51" y="70"/>
                </a:cxn>
                <a:cxn ang="0">
                  <a:pos x="40" y="74"/>
                </a:cxn>
                <a:cxn ang="0">
                  <a:pos x="30" y="74"/>
                </a:cxn>
                <a:cxn ang="0">
                  <a:pos x="19" y="76"/>
                </a:cxn>
                <a:cxn ang="0">
                  <a:pos x="9" y="76"/>
                </a:cxn>
                <a:cxn ang="0">
                  <a:pos x="0" y="74"/>
                </a:cxn>
                <a:cxn ang="0">
                  <a:pos x="59" y="0"/>
                </a:cxn>
                <a:cxn ang="0">
                  <a:pos x="142" y="11"/>
                </a:cxn>
                <a:cxn ang="0">
                  <a:pos x="142" y="11"/>
                </a:cxn>
              </a:cxnLst>
              <a:rect l="0" t="0" r="r" b="b"/>
              <a:pathLst>
                <a:path w="142" h="76">
                  <a:moveTo>
                    <a:pt x="142" y="11"/>
                  </a:moveTo>
                  <a:lnTo>
                    <a:pt x="125" y="44"/>
                  </a:lnTo>
                  <a:lnTo>
                    <a:pt x="120" y="44"/>
                  </a:lnTo>
                  <a:lnTo>
                    <a:pt x="112" y="49"/>
                  </a:lnTo>
                  <a:lnTo>
                    <a:pt x="104" y="51"/>
                  </a:lnTo>
                  <a:lnTo>
                    <a:pt x="97" y="55"/>
                  </a:lnTo>
                  <a:lnTo>
                    <a:pt x="89" y="59"/>
                  </a:lnTo>
                  <a:lnTo>
                    <a:pt x="81" y="63"/>
                  </a:lnTo>
                  <a:lnTo>
                    <a:pt x="70" y="65"/>
                  </a:lnTo>
                  <a:lnTo>
                    <a:pt x="61" y="68"/>
                  </a:lnTo>
                  <a:lnTo>
                    <a:pt x="51" y="70"/>
                  </a:lnTo>
                  <a:lnTo>
                    <a:pt x="40" y="74"/>
                  </a:lnTo>
                  <a:lnTo>
                    <a:pt x="30" y="74"/>
                  </a:lnTo>
                  <a:lnTo>
                    <a:pt x="19" y="76"/>
                  </a:lnTo>
                  <a:lnTo>
                    <a:pt x="9" y="76"/>
                  </a:lnTo>
                  <a:lnTo>
                    <a:pt x="0" y="74"/>
                  </a:lnTo>
                  <a:lnTo>
                    <a:pt x="59" y="0"/>
                  </a:lnTo>
                  <a:lnTo>
                    <a:pt x="142" y="11"/>
                  </a:lnTo>
                  <a:lnTo>
                    <a:pt x="142" y="11"/>
                  </a:lnTo>
                  <a:close/>
                </a:path>
              </a:pathLst>
            </a:custGeom>
            <a:solidFill>
              <a:srgbClr val="A3949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2" name="Freeform 48"/>
            <p:cNvSpPr>
              <a:spLocks/>
            </p:cNvSpPr>
            <p:nvPr/>
          </p:nvSpPr>
          <p:spPr bwMode="auto">
            <a:xfrm>
              <a:off x="4648" y="664"/>
              <a:ext cx="66" cy="52"/>
            </a:xfrm>
            <a:custGeom>
              <a:avLst/>
              <a:gdLst/>
              <a:ahLst/>
              <a:cxnLst>
                <a:cxn ang="0">
                  <a:pos x="133" y="9"/>
                </a:cxn>
                <a:cxn ang="0">
                  <a:pos x="123" y="64"/>
                </a:cxn>
                <a:cxn ang="0">
                  <a:pos x="55" y="83"/>
                </a:cxn>
                <a:cxn ang="0">
                  <a:pos x="49" y="102"/>
                </a:cxn>
                <a:cxn ang="0">
                  <a:pos x="0" y="101"/>
                </a:cxn>
                <a:cxn ang="0">
                  <a:pos x="0" y="68"/>
                </a:cxn>
                <a:cxn ang="0">
                  <a:pos x="101" y="0"/>
                </a:cxn>
                <a:cxn ang="0">
                  <a:pos x="133" y="9"/>
                </a:cxn>
                <a:cxn ang="0">
                  <a:pos x="133" y="9"/>
                </a:cxn>
              </a:cxnLst>
              <a:rect l="0" t="0" r="r" b="b"/>
              <a:pathLst>
                <a:path w="133" h="102">
                  <a:moveTo>
                    <a:pt x="133" y="9"/>
                  </a:moveTo>
                  <a:lnTo>
                    <a:pt x="123" y="64"/>
                  </a:lnTo>
                  <a:lnTo>
                    <a:pt x="55" y="83"/>
                  </a:lnTo>
                  <a:lnTo>
                    <a:pt x="49" y="102"/>
                  </a:lnTo>
                  <a:lnTo>
                    <a:pt x="0" y="101"/>
                  </a:lnTo>
                  <a:lnTo>
                    <a:pt x="0" y="68"/>
                  </a:lnTo>
                  <a:lnTo>
                    <a:pt x="101" y="0"/>
                  </a:lnTo>
                  <a:lnTo>
                    <a:pt x="133" y="9"/>
                  </a:lnTo>
                  <a:lnTo>
                    <a:pt x="133" y="9"/>
                  </a:lnTo>
                  <a:close/>
                </a:path>
              </a:pathLst>
            </a:custGeom>
            <a:solidFill>
              <a:srgbClr val="D1BDB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3" name="Freeform 49"/>
            <p:cNvSpPr>
              <a:spLocks/>
            </p:cNvSpPr>
            <p:nvPr/>
          </p:nvSpPr>
          <p:spPr bwMode="auto">
            <a:xfrm>
              <a:off x="4644" y="646"/>
              <a:ext cx="70" cy="63"/>
            </a:xfrm>
            <a:custGeom>
              <a:avLst/>
              <a:gdLst/>
              <a:ahLst/>
              <a:cxnLst>
                <a:cxn ang="0">
                  <a:pos x="112" y="0"/>
                </a:cxn>
                <a:cxn ang="0">
                  <a:pos x="141" y="45"/>
                </a:cxn>
                <a:cxn ang="0">
                  <a:pos x="88" y="61"/>
                </a:cxn>
                <a:cxn ang="0">
                  <a:pos x="88" y="89"/>
                </a:cxn>
                <a:cxn ang="0">
                  <a:pos x="0" y="125"/>
                </a:cxn>
                <a:cxn ang="0">
                  <a:pos x="4" y="99"/>
                </a:cxn>
                <a:cxn ang="0">
                  <a:pos x="46" y="34"/>
                </a:cxn>
                <a:cxn ang="0">
                  <a:pos x="112" y="0"/>
                </a:cxn>
                <a:cxn ang="0">
                  <a:pos x="112" y="0"/>
                </a:cxn>
              </a:cxnLst>
              <a:rect l="0" t="0" r="r" b="b"/>
              <a:pathLst>
                <a:path w="141" h="125">
                  <a:moveTo>
                    <a:pt x="112" y="0"/>
                  </a:moveTo>
                  <a:lnTo>
                    <a:pt x="141" y="45"/>
                  </a:lnTo>
                  <a:lnTo>
                    <a:pt x="88" y="61"/>
                  </a:lnTo>
                  <a:lnTo>
                    <a:pt x="88" y="89"/>
                  </a:lnTo>
                  <a:lnTo>
                    <a:pt x="0" y="125"/>
                  </a:lnTo>
                  <a:lnTo>
                    <a:pt x="4" y="99"/>
                  </a:lnTo>
                  <a:lnTo>
                    <a:pt x="46" y="34"/>
                  </a:lnTo>
                  <a:lnTo>
                    <a:pt x="112" y="0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E8D9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4" name="Freeform 50"/>
            <p:cNvSpPr>
              <a:spLocks/>
            </p:cNvSpPr>
            <p:nvPr/>
          </p:nvSpPr>
          <p:spPr bwMode="auto">
            <a:xfrm>
              <a:off x="4646" y="641"/>
              <a:ext cx="54" cy="56"/>
            </a:xfrm>
            <a:custGeom>
              <a:avLst/>
              <a:gdLst/>
              <a:ahLst/>
              <a:cxnLst>
                <a:cxn ang="0">
                  <a:pos x="78" y="0"/>
                </a:cxn>
                <a:cxn ang="0">
                  <a:pos x="0" y="82"/>
                </a:cxn>
                <a:cxn ang="0">
                  <a:pos x="8" y="112"/>
                </a:cxn>
                <a:cxn ang="0">
                  <a:pos x="46" y="57"/>
                </a:cxn>
                <a:cxn ang="0">
                  <a:pos x="108" y="12"/>
                </a:cxn>
                <a:cxn ang="0">
                  <a:pos x="78" y="0"/>
                </a:cxn>
                <a:cxn ang="0">
                  <a:pos x="78" y="0"/>
                </a:cxn>
              </a:cxnLst>
              <a:rect l="0" t="0" r="r" b="b"/>
              <a:pathLst>
                <a:path w="108" h="112">
                  <a:moveTo>
                    <a:pt x="78" y="0"/>
                  </a:moveTo>
                  <a:lnTo>
                    <a:pt x="0" y="82"/>
                  </a:lnTo>
                  <a:lnTo>
                    <a:pt x="8" y="112"/>
                  </a:lnTo>
                  <a:lnTo>
                    <a:pt x="46" y="57"/>
                  </a:lnTo>
                  <a:lnTo>
                    <a:pt x="108" y="12"/>
                  </a:lnTo>
                  <a:lnTo>
                    <a:pt x="78" y="0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FFEDE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" name="Freeform 51"/>
            <p:cNvSpPr>
              <a:spLocks/>
            </p:cNvSpPr>
            <p:nvPr/>
          </p:nvSpPr>
          <p:spPr bwMode="auto">
            <a:xfrm>
              <a:off x="4861" y="625"/>
              <a:ext cx="47" cy="44"/>
            </a:xfrm>
            <a:custGeom>
              <a:avLst/>
              <a:gdLst/>
              <a:ahLst/>
              <a:cxnLst>
                <a:cxn ang="0">
                  <a:pos x="51" y="0"/>
                </a:cxn>
                <a:cxn ang="0">
                  <a:pos x="81" y="21"/>
                </a:cxn>
                <a:cxn ang="0">
                  <a:pos x="74" y="28"/>
                </a:cxn>
                <a:cxn ang="0">
                  <a:pos x="95" y="51"/>
                </a:cxn>
                <a:cxn ang="0">
                  <a:pos x="74" y="83"/>
                </a:cxn>
                <a:cxn ang="0">
                  <a:pos x="9" y="87"/>
                </a:cxn>
                <a:cxn ang="0">
                  <a:pos x="0" y="32"/>
                </a:cxn>
                <a:cxn ang="0">
                  <a:pos x="51" y="0"/>
                </a:cxn>
                <a:cxn ang="0">
                  <a:pos x="51" y="0"/>
                </a:cxn>
              </a:cxnLst>
              <a:rect l="0" t="0" r="r" b="b"/>
              <a:pathLst>
                <a:path w="95" h="87">
                  <a:moveTo>
                    <a:pt x="51" y="0"/>
                  </a:moveTo>
                  <a:lnTo>
                    <a:pt x="81" y="21"/>
                  </a:lnTo>
                  <a:lnTo>
                    <a:pt x="74" y="28"/>
                  </a:lnTo>
                  <a:lnTo>
                    <a:pt x="95" y="51"/>
                  </a:lnTo>
                  <a:lnTo>
                    <a:pt x="74" y="83"/>
                  </a:lnTo>
                  <a:lnTo>
                    <a:pt x="9" y="87"/>
                  </a:lnTo>
                  <a:lnTo>
                    <a:pt x="0" y="32"/>
                  </a:lnTo>
                  <a:lnTo>
                    <a:pt x="51" y="0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D999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6" name="Freeform 52"/>
            <p:cNvSpPr>
              <a:spLocks/>
            </p:cNvSpPr>
            <p:nvPr/>
          </p:nvSpPr>
          <p:spPr bwMode="auto">
            <a:xfrm>
              <a:off x="4884" y="782"/>
              <a:ext cx="48" cy="248"/>
            </a:xfrm>
            <a:custGeom>
              <a:avLst/>
              <a:gdLst/>
              <a:ahLst/>
              <a:cxnLst>
                <a:cxn ang="0">
                  <a:pos x="12" y="7"/>
                </a:cxn>
                <a:cxn ang="0">
                  <a:pos x="90" y="0"/>
                </a:cxn>
                <a:cxn ang="0">
                  <a:pos x="97" y="496"/>
                </a:cxn>
                <a:cxn ang="0">
                  <a:pos x="4" y="374"/>
                </a:cxn>
                <a:cxn ang="0">
                  <a:pos x="0" y="186"/>
                </a:cxn>
                <a:cxn ang="0">
                  <a:pos x="12" y="7"/>
                </a:cxn>
                <a:cxn ang="0">
                  <a:pos x="12" y="7"/>
                </a:cxn>
              </a:cxnLst>
              <a:rect l="0" t="0" r="r" b="b"/>
              <a:pathLst>
                <a:path w="97" h="496">
                  <a:moveTo>
                    <a:pt x="12" y="7"/>
                  </a:moveTo>
                  <a:lnTo>
                    <a:pt x="90" y="0"/>
                  </a:lnTo>
                  <a:lnTo>
                    <a:pt x="97" y="496"/>
                  </a:lnTo>
                  <a:lnTo>
                    <a:pt x="4" y="374"/>
                  </a:lnTo>
                  <a:lnTo>
                    <a:pt x="0" y="186"/>
                  </a:lnTo>
                  <a:lnTo>
                    <a:pt x="12" y="7"/>
                  </a:lnTo>
                  <a:lnTo>
                    <a:pt x="12" y="7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7" name="Freeform 53"/>
            <p:cNvSpPr>
              <a:spLocks/>
            </p:cNvSpPr>
            <p:nvPr/>
          </p:nvSpPr>
          <p:spPr bwMode="auto">
            <a:xfrm>
              <a:off x="4907" y="830"/>
              <a:ext cx="16" cy="135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0" y="233"/>
                </a:cxn>
                <a:cxn ang="0">
                  <a:pos x="30" y="270"/>
                </a:cxn>
                <a:cxn ang="0">
                  <a:pos x="24" y="0"/>
                </a:cxn>
                <a:cxn ang="0">
                  <a:pos x="24" y="0"/>
                </a:cxn>
              </a:cxnLst>
              <a:rect l="0" t="0" r="r" b="b"/>
              <a:pathLst>
                <a:path w="30" h="270">
                  <a:moveTo>
                    <a:pt x="24" y="0"/>
                  </a:moveTo>
                  <a:lnTo>
                    <a:pt x="0" y="233"/>
                  </a:lnTo>
                  <a:lnTo>
                    <a:pt x="30" y="270"/>
                  </a:lnTo>
                  <a:lnTo>
                    <a:pt x="24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7A94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8" name="Freeform 54"/>
            <p:cNvSpPr>
              <a:spLocks/>
            </p:cNvSpPr>
            <p:nvPr/>
          </p:nvSpPr>
          <p:spPr bwMode="auto">
            <a:xfrm>
              <a:off x="4872" y="782"/>
              <a:ext cx="52" cy="275"/>
            </a:xfrm>
            <a:custGeom>
              <a:avLst/>
              <a:gdLst/>
              <a:ahLst/>
              <a:cxnLst>
                <a:cxn ang="0">
                  <a:pos x="73" y="0"/>
                </a:cxn>
                <a:cxn ang="0">
                  <a:pos x="36" y="201"/>
                </a:cxn>
                <a:cxn ang="0">
                  <a:pos x="61" y="368"/>
                </a:cxn>
                <a:cxn ang="0">
                  <a:pos x="99" y="467"/>
                </a:cxn>
                <a:cxn ang="0">
                  <a:pos x="103" y="549"/>
                </a:cxn>
                <a:cxn ang="0">
                  <a:pos x="23" y="442"/>
                </a:cxn>
                <a:cxn ang="0">
                  <a:pos x="0" y="288"/>
                </a:cxn>
                <a:cxn ang="0">
                  <a:pos x="44" y="9"/>
                </a:cxn>
                <a:cxn ang="0">
                  <a:pos x="73" y="0"/>
                </a:cxn>
                <a:cxn ang="0">
                  <a:pos x="73" y="0"/>
                </a:cxn>
              </a:cxnLst>
              <a:rect l="0" t="0" r="r" b="b"/>
              <a:pathLst>
                <a:path w="103" h="549">
                  <a:moveTo>
                    <a:pt x="73" y="0"/>
                  </a:moveTo>
                  <a:lnTo>
                    <a:pt x="36" y="201"/>
                  </a:lnTo>
                  <a:lnTo>
                    <a:pt x="61" y="368"/>
                  </a:lnTo>
                  <a:lnTo>
                    <a:pt x="99" y="467"/>
                  </a:lnTo>
                  <a:lnTo>
                    <a:pt x="103" y="549"/>
                  </a:lnTo>
                  <a:lnTo>
                    <a:pt x="23" y="442"/>
                  </a:lnTo>
                  <a:lnTo>
                    <a:pt x="0" y="288"/>
                  </a:lnTo>
                  <a:lnTo>
                    <a:pt x="44" y="9"/>
                  </a:lnTo>
                  <a:lnTo>
                    <a:pt x="73" y="0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9" name="Freeform 55"/>
            <p:cNvSpPr>
              <a:spLocks/>
            </p:cNvSpPr>
            <p:nvPr/>
          </p:nvSpPr>
          <p:spPr bwMode="auto">
            <a:xfrm>
              <a:off x="4869" y="816"/>
              <a:ext cx="62" cy="271"/>
            </a:xfrm>
            <a:custGeom>
              <a:avLst/>
              <a:gdLst/>
              <a:ahLst/>
              <a:cxnLst>
                <a:cxn ang="0">
                  <a:pos x="15" y="2"/>
                </a:cxn>
                <a:cxn ang="0">
                  <a:pos x="13" y="15"/>
                </a:cxn>
                <a:cxn ang="0">
                  <a:pos x="11" y="32"/>
                </a:cxn>
                <a:cxn ang="0">
                  <a:pos x="9" y="51"/>
                </a:cxn>
                <a:cxn ang="0">
                  <a:pos x="5" y="68"/>
                </a:cxn>
                <a:cxn ang="0">
                  <a:pos x="3" y="80"/>
                </a:cxn>
                <a:cxn ang="0">
                  <a:pos x="3" y="95"/>
                </a:cxn>
                <a:cxn ang="0">
                  <a:pos x="2" y="107"/>
                </a:cxn>
                <a:cxn ang="0">
                  <a:pos x="2" y="122"/>
                </a:cxn>
                <a:cxn ang="0">
                  <a:pos x="2" y="137"/>
                </a:cxn>
                <a:cxn ang="0">
                  <a:pos x="0" y="152"/>
                </a:cxn>
                <a:cxn ang="0">
                  <a:pos x="0" y="167"/>
                </a:cxn>
                <a:cxn ang="0">
                  <a:pos x="0" y="183"/>
                </a:cxn>
                <a:cxn ang="0">
                  <a:pos x="0" y="200"/>
                </a:cxn>
                <a:cxn ang="0">
                  <a:pos x="0" y="215"/>
                </a:cxn>
                <a:cxn ang="0">
                  <a:pos x="0" y="230"/>
                </a:cxn>
                <a:cxn ang="0">
                  <a:pos x="0" y="247"/>
                </a:cxn>
                <a:cxn ang="0">
                  <a:pos x="2" y="262"/>
                </a:cxn>
                <a:cxn ang="0">
                  <a:pos x="2" y="279"/>
                </a:cxn>
                <a:cxn ang="0">
                  <a:pos x="3" y="295"/>
                </a:cxn>
                <a:cxn ang="0">
                  <a:pos x="5" y="310"/>
                </a:cxn>
                <a:cxn ang="0">
                  <a:pos x="9" y="325"/>
                </a:cxn>
                <a:cxn ang="0">
                  <a:pos x="11" y="338"/>
                </a:cxn>
                <a:cxn ang="0">
                  <a:pos x="15" y="354"/>
                </a:cxn>
                <a:cxn ang="0">
                  <a:pos x="21" y="367"/>
                </a:cxn>
                <a:cxn ang="0">
                  <a:pos x="24" y="380"/>
                </a:cxn>
                <a:cxn ang="0">
                  <a:pos x="32" y="399"/>
                </a:cxn>
                <a:cxn ang="0">
                  <a:pos x="43" y="420"/>
                </a:cxn>
                <a:cxn ang="0">
                  <a:pos x="53" y="439"/>
                </a:cxn>
                <a:cxn ang="0">
                  <a:pos x="60" y="458"/>
                </a:cxn>
                <a:cxn ang="0">
                  <a:pos x="70" y="471"/>
                </a:cxn>
                <a:cxn ang="0">
                  <a:pos x="78" y="487"/>
                </a:cxn>
                <a:cxn ang="0">
                  <a:pos x="85" y="498"/>
                </a:cxn>
                <a:cxn ang="0">
                  <a:pos x="91" y="508"/>
                </a:cxn>
                <a:cxn ang="0">
                  <a:pos x="99" y="521"/>
                </a:cxn>
                <a:cxn ang="0">
                  <a:pos x="106" y="532"/>
                </a:cxn>
                <a:cxn ang="0">
                  <a:pos x="114" y="540"/>
                </a:cxn>
                <a:cxn ang="0">
                  <a:pos x="123" y="483"/>
                </a:cxn>
                <a:cxn ang="0">
                  <a:pos x="51" y="338"/>
                </a:cxn>
                <a:cxn ang="0">
                  <a:pos x="32" y="179"/>
                </a:cxn>
                <a:cxn ang="0">
                  <a:pos x="17" y="0"/>
                </a:cxn>
              </a:cxnLst>
              <a:rect l="0" t="0" r="r" b="b"/>
              <a:pathLst>
                <a:path w="123" h="544">
                  <a:moveTo>
                    <a:pt x="17" y="0"/>
                  </a:moveTo>
                  <a:lnTo>
                    <a:pt x="15" y="2"/>
                  </a:lnTo>
                  <a:lnTo>
                    <a:pt x="15" y="11"/>
                  </a:lnTo>
                  <a:lnTo>
                    <a:pt x="13" y="15"/>
                  </a:lnTo>
                  <a:lnTo>
                    <a:pt x="13" y="23"/>
                  </a:lnTo>
                  <a:lnTo>
                    <a:pt x="11" y="32"/>
                  </a:lnTo>
                  <a:lnTo>
                    <a:pt x="11" y="42"/>
                  </a:lnTo>
                  <a:lnTo>
                    <a:pt x="9" y="51"/>
                  </a:lnTo>
                  <a:lnTo>
                    <a:pt x="7" y="63"/>
                  </a:lnTo>
                  <a:lnTo>
                    <a:pt x="5" y="68"/>
                  </a:lnTo>
                  <a:lnTo>
                    <a:pt x="5" y="74"/>
                  </a:lnTo>
                  <a:lnTo>
                    <a:pt x="3" y="80"/>
                  </a:lnTo>
                  <a:lnTo>
                    <a:pt x="3" y="87"/>
                  </a:lnTo>
                  <a:lnTo>
                    <a:pt x="3" y="95"/>
                  </a:lnTo>
                  <a:lnTo>
                    <a:pt x="3" y="101"/>
                  </a:lnTo>
                  <a:lnTo>
                    <a:pt x="2" y="107"/>
                  </a:lnTo>
                  <a:lnTo>
                    <a:pt x="2" y="114"/>
                  </a:lnTo>
                  <a:lnTo>
                    <a:pt x="2" y="122"/>
                  </a:lnTo>
                  <a:lnTo>
                    <a:pt x="2" y="129"/>
                  </a:lnTo>
                  <a:lnTo>
                    <a:pt x="2" y="137"/>
                  </a:lnTo>
                  <a:lnTo>
                    <a:pt x="2" y="145"/>
                  </a:lnTo>
                  <a:lnTo>
                    <a:pt x="0" y="152"/>
                  </a:lnTo>
                  <a:lnTo>
                    <a:pt x="0" y="160"/>
                  </a:lnTo>
                  <a:lnTo>
                    <a:pt x="0" y="167"/>
                  </a:lnTo>
                  <a:lnTo>
                    <a:pt x="0" y="175"/>
                  </a:lnTo>
                  <a:lnTo>
                    <a:pt x="0" y="183"/>
                  </a:lnTo>
                  <a:lnTo>
                    <a:pt x="0" y="192"/>
                  </a:lnTo>
                  <a:lnTo>
                    <a:pt x="0" y="200"/>
                  </a:lnTo>
                  <a:lnTo>
                    <a:pt x="0" y="207"/>
                  </a:lnTo>
                  <a:lnTo>
                    <a:pt x="0" y="215"/>
                  </a:lnTo>
                  <a:lnTo>
                    <a:pt x="0" y="222"/>
                  </a:lnTo>
                  <a:lnTo>
                    <a:pt x="0" y="230"/>
                  </a:lnTo>
                  <a:lnTo>
                    <a:pt x="0" y="240"/>
                  </a:lnTo>
                  <a:lnTo>
                    <a:pt x="0" y="247"/>
                  </a:lnTo>
                  <a:lnTo>
                    <a:pt x="0" y="257"/>
                  </a:lnTo>
                  <a:lnTo>
                    <a:pt x="2" y="262"/>
                  </a:lnTo>
                  <a:lnTo>
                    <a:pt x="2" y="272"/>
                  </a:lnTo>
                  <a:lnTo>
                    <a:pt x="2" y="279"/>
                  </a:lnTo>
                  <a:lnTo>
                    <a:pt x="3" y="287"/>
                  </a:lnTo>
                  <a:lnTo>
                    <a:pt x="3" y="295"/>
                  </a:lnTo>
                  <a:lnTo>
                    <a:pt x="5" y="304"/>
                  </a:lnTo>
                  <a:lnTo>
                    <a:pt x="5" y="310"/>
                  </a:lnTo>
                  <a:lnTo>
                    <a:pt x="7" y="318"/>
                  </a:lnTo>
                  <a:lnTo>
                    <a:pt x="9" y="325"/>
                  </a:lnTo>
                  <a:lnTo>
                    <a:pt x="11" y="333"/>
                  </a:lnTo>
                  <a:lnTo>
                    <a:pt x="11" y="338"/>
                  </a:lnTo>
                  <a:lnTo>
                    <a:pt x="13" y="346"/>
                  </a:lnTo>
                  <a:lnTo>
                    <a:pt x="15" y="354"/>
                  </a:lnTo>
                  <a:lnTo>
                    <a:pt x="19" y="361"/>
                  </a:lnTo>
                  <a:lnTo>
                    <a:pt x="21" y="367"/>
                  </a:lnTo>
                  <a:lnTo>
                    <a:pt x="22" y="375"/>
                  </a:lnTo>
                  <a:lnTo>
                    <a:pt x="24" y="380"/>
                  </a:lnTo>
                  <a:lnTo>
                    <a:pt x="28" y="388"/>
                  </a:lnTo>
                  <a:lnTo>
                    <a:pt x="32" y="399"/>
                  </a:lnTo>
                  <a:lnTo>
                    <a:pt x="38" y="411"/>
                  </a:lnTo>
                  <a:lnTo>
                    <a:pt x="43" y="420"/>
                  </a:lnTo>
                  <a:lnTo>
                    <a:pt x="49" y="432"/>
                  </a:lnTo>
                  <a:lnTo>
                    <a:pt x="53" y="439"/>
                  </a:lnTo>
                  <a:lnTo>
                    <a:pt x="57" y="449"/>
                  </a:lnTo>
                  <a:lnTo>
                    <a:pt x="60" y="458"/>
                  </a:lnTo>
                  <a:lnTo>
                    <a:pt x="66" y="466"/>
                  </a:lnTo>
                  <a:lnTo>
                    <a:pt x="70" y="471"/>
                  </a:lnTo>
                  <a:lnTo>
                    <a:pt x="74" y="479"/>
                  </a:lnTo>
                  <a:lnTo>
                    <a:pt x="78" y="487"/>
                  </a:lnTo>
                  <a:lnTo>
                    <a:pt x="81" y="492"/>
                  </a:lnTo>
                  <a:lnTo>
                    <a:pt x="85" y="498"/>
                  </a:lnTo>
                  <a:lnTo>
                    <a:pt x="87" y="504"/>
                  </a:lnTo>
                  <a:lnTo>
                    <a:pt x="91" y="508"/>
                  </a:lnTo>
                  <a:lnTo>
                    <a:pt x="95" y="513"/>
                  </a:lnTo>
                  <a:lnTo>
                    <a:pt x="99" y="521"/>
                  </a:lnTo>
                  <a:lnTo>
                    <a:pt x="104" y="527"/>
                  </a:lnTo>
                  <a:lnTo>
                    <a:pt x="106" y="532"/>
                  </a:lnTo>
                  <a:lnTo>
                    <a:pt x="110" y="536"/>
                  </a:lnTo>
                  <a:lnTo>
                    <a:pt x="114" y="540"/>
                  </a:lnTo>
                  <a:lnTo>
                    <a:pt x="116" y="544"/>
                  </a:lnTo>
                  <a:lnTo>
                    <a:pt x="123" y="483"/>
                  </a:lnTo>
                  <a:lnTo>
                    <a:pt x="40" y="371"/>
                  </a:lnTo>
                  <a:lnTo>
                    <a:pt x="51" y="338"/>
                  </a:lnTo>
                  <a:lnTo>
                    <a:pt x="13" y="224"/>
                  </a:lnTo>
                  <a:lnTo>
                    <a:pt x="32" y="179"/>
                  </a:lnTo>
                  <a:lnTo>
                    <a:pt x="38" y="8"/>
                  </a:lnTo>
                  <a:lnTo>
                    <a:pt x="17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D9E0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0" name="Freeform 56"/>
            <p:cNvSpPr>
              <a:spLocks/>
            </p:cNvSpPr>
            <p:nvPr/>
          </p:nvSpPr>
          <p:spPr bwMode="auto">
            <a:xfrm>
              <a:off x="4787" y="779"/>
              <a:ext cx="99" cy="356"/>
            </a:xfrm>
            <a:custGeom>
              <a:avLst/>
              <a:gdLst/>
              <a:ahLst/>
              <a:cxnLst>
                <a:cxn ang="0">
                  <a:pos x="139" y="680"/>
                </a:cxn>
                <a:cxn ang="0">
                  <a:pos x="105" y="711"/>
                </a:cxn>
                <a:cxn ang="0">
                  <a:pos x="15" y="587"/>
                </a:cxn>
                <a:cxn ang="0">
                  <a:pos x="0" y="313"/>
                </a:cxn>
                <a:cxn ang="0">
                  <a:pos x="69" y="135"/>
                </a:cxn>
                <a:cxn ang="0">
                  <a:pos x="168" y="0"/>
                </a:cxn>
                <a:cxn ang="0">
                  <a:pos x="200" y="45"/>
                </a:cxn>
                <a:cxn ang="0">
                  <a:pos x="80" y="340"/>
                </a:cxn>
                <a:cxn ang="0">
                  <a:pos x="139" y="680"/>
                </a:cxn>
                <a:cxn ang="0">
                  <a:pos x="139" y="680"/>
                </a:cxn>
              </a:cxnLst>
              <a:rect l="0" t="0" r="r" b="b"/>
              <a:pathLst>
                <a:path w="200" h="711">
                  <a:moveTo>
                    <a:pt x="139" y="680"/>
                  </a:moveTo>
                  <a:lnTo>
                    <a:pt x="105" y="711"/>
                  </a:lnTo>
                  <a:lnTo>
                    <a:pt x="15" y="587"/>
                  </a:lnTo>
                  <a:lnTo>
                    <a:pt x="0" y="313"/>
                  </a:lnTo>
                  <a:lnTo>
                    <a:pt x="69" y="135"/>
                  </a:lnTo>
                  <a:lnTo>
                    <a:pt x="168" y="0"/>
                  </a:lnTo>
                  <a:lnTo>
                    <a:pt x="200" y="45"/>
                  </a:lnTo>
                  <a:lnTo>
                    <a:pt x="80" y="340"/>
                  </a:lnTo>
                  <a:lnTo>
                    <a:pt x="139" y="680"/>
                  </a:lnTo>
                  <a:lnTo>
                    <a:pt x="139" y="680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1" name="Freeform 57"/>
            <p:cNvSpPr>
              <a:spLocks/>
            </p:cNvSpPr>
            <p:nvPr/>
          </p:nvSpPr>
          <p:spPr bwMode="auto">
            <a:xfrm>
              <a:off x="4802" y="792"/>
              <a:ext cx="92" cy="333"/>
            </a:xfrm>
            <a:custGeom>
              <a:avLst/>
              <a:gdLst/>
              <a:ahLst/>
              <a:cxnLst>
                <a:cxn ang="0">
                  <a:pos x="146" y="1"/>
                </a:cxn>
                <a:cxn ang="0">
                  <a:pos x="127" y="98"/>
                </a:cxn>
                <a:cxn ang="0">
                  <a:pos x="81" y="123"/>
                </a:cxn>
                <a:cxn ang="0">
                  <a:pos x="0" y="346"/>
                </a:cxn>
                <a:cxn ang="0">
                  <a:pos x="38" y="564"/>
                </a:cxn>
                <a:cxn ang="0">
                  <a:pos x="61" y="555"/>
                </a:cxn>
                <a:cxn ang="0">
                  <a:pos x="93" y="667"/>
                </a:cxn>
                <a:cxn ang="0">
                  <a:pos x="116" y="652"/>
                </a:cxn>
                <a:cxn ang="0">
                  <a:pos x="137" y="560"/>
                </a:cxn>
                <a:cxn ang="0">
                  <a:pos x="59" y="315"/>
                </a:cxn>
                <a:cxn ang="0">
                  <a:pos x="180" y="60"/>
                </a:cxn>
                <a:cxn ang="0">
                  <a:pos x="184" y="0"/>
                </a:cxn>
                <a:cxn ang="0">
                  <a:pos x="146" y="1"/>
                </a:cxn>
                <a:cxn ang="0">
                  <a:pos x="146" y="1"/>
                </a:cxn>
              </a:cxnLst>
              <a:rect l="0" t="0" r="r" b="b"/>
              <a:pathLst>
                <a:path w="184" h="667">
                  <a:moveTo>
                    <a:pt x="146" y="1"/>
                  </a:moveTo>
                  <a:lnTo>
                    <a:pt x="127" y="98"/>
                  </a:lnTo>
                  <a:lnTo>
                    <a:pt x="81" y="123"/>
                  </a:lnTo>
                  <a:lnTo>
                    <a:pt x="0" y="346"/>
                  </a:lnTo>
                  <a:lnTo>
                    <a:pt x="38" y="564"/>
                  </a:lnTo>
                  <a:lnTo>
                    <a:pt x="61" y="555"/>
                  </a:lnTo>
                  <a:lnTo>
                    <a:pt x="93" y="667"/>
                  </a:lnTo>
                  <a:lnTo>
                    <a:pt x="116" y="652"/>
                  </a:lnTo>
                  <a:lnTo>
                    <a:pt x="137" y="560"/>
                  </a:lnTo>
                  <a:lnTo>
                    <a:pt x="59" y="315"/>
                  </a:lnTo>
                  <a:lnTo>
                    <a:pt x="180" y="60"/>
                  </a:lnTo>
                  <a:lnTo>
                    <a:pt x="184" y="0"/>
                  </a:lnTo>
                  <a:lnTo>
                    <a:pt x="146" y="1"/>
                  </a:lnTo>
                  <a:lnTo>
                    <a:pt x="146" y="1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2" name="Freeform 58"/>
            <p:cNvSpPr>
              <a:spLocks/>
            </p:cNvSpPr>
            <p:nvPr/>
          </p:nvSpPr>
          <p:spPr bwMode="auto">
            <a:xfrm>
              <a:off x="4827" y="786"/>
              <a:ext cx="73" cy="335"/>
            </a:xfrm>
            <a:custGeom>
              <a:avLst/>
              <a:gdLst/>
              <a:ahLst/>
              <a:cxnLst>
                <a:cxn ang="0">
                  <a:pos x="143" y="0"/>
                </a:cxn>
                <a:cxn ang="0">
                  <a:pos x="146" y="89"/>
                </a:cxn>
                <a:cxn ang="0">
                  <a:pos x="15" y="333"/>
                </a:cxn>
                <a:cxn ang="0">
                  <a:pos x="112" y="633"/>
                </a:cxn>
                <a:cxn ang="0">
                  <a:pos x="65" y="669"/>
                </a:cxn>
                <a:cxn ang="0">
                  <a:pos x="74" y="572"/>
                </a:cxn>
                <a:cxn ang="0">
                  <a:pos x="8" y="487"/>
                </a:cxn>
                <a:cxn ang="0">
                  <a:pos x="0" y="283"/>
                </a:cxn>
                <a:cxn ang="0">
                  <a:pos x="50" y="224"/>
                </a:cxn>
                <a:cxn ang="0">
                  <a:pos x="57" y="167"/>
                </a:cxn>
                <a:cxn ang="0">
                  <a:pos x="120" y="59"/>
                </a:cxn>
                <a:cxn ang="0">
                  <a:pos x="120" y="4"/>
                </a:cxn>
                <a:cxn ang="0">
                  <a:pos x="143" y="0"/>
                </a:cxn>
                <a:cxn ang="0">
                  <a:pos x="143" y="0"/>
                </a:cxn>
              </a:cxnLst>
              <a:rect l="0" t="0" r="r" b="b"/>
              <a:pathLst>
                <a:path w="146" h="669">
                  <a:moveTo>
                    <a:pt x="143" y="0"/>
                  </a:moveTo>
                  <a:lnTo>
                    <a:pt x="146" y="89"/>
                  </a:lnTo>
                  <a:lnTo>
                    <a:pt x="15" y="333"/>
                  </a:lnTo>
                  <a:lnTo>
                    <a:pt x="112" y="633"/>
                  </a:lnTo>
                  <a:lnTo>
                    <a:pt x="65" y="669"/>
                  </a:lnTo>
                  <a:lnTo>
                    <a:pt x="74" y="572"/>
                  </a:lnTo>
                  <a:lnTo>
                    <a:pt x="8" y="487"/>
                  </a:lnTo>
                  <a:lnTo>
                    <a:pt x="0" y="283"/>
                  </a:lnTo>
                  <a:lnTo>
                    <a:pt x="50" y="224"/>
                  </a:lnTo>
                  <a:lnTo>
                    <a:pt x="57" y="167"/>
                  </a:lnTo>
                  <a:lnTo>
                    <a:pt x="120" y="59"/>
                  </a:lnTo>
                  <a:lnTo>
                    <a:pt x="120" y="4"/>
                  </a:lnTo>
                  <a:lnTo>
                    <a:pt x="143" y="0"/>
                  </a:lnTo>
                  <a:lnTo>
                    <a:pt x="143" y="0"/>
                  </a:lnTo>
                  <a:close/>
                </a:path>
              </a:pathLst>
            </a:custGeom>
            <a:solidFill>
              <a:srgbClr val="7A94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3" name="Freeform 59"/>
            <p:cNvSpPr>
              <a:spLocks/>
            </p:cNvSpPr>
            <p:nvPr/>
          </p:nvSpPr>
          <p:spPr bwMode="auto">
            <a:xfrm>
              <a:off x="4898" y="665"/>
              <a:ext cx="26" cy="9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43" y="5"/>
                </a:cxn>
                <a:cxn ang="0">
                  <a:pos x="53" y="178"/>
                </a:cxn>
                <a:cxn ang="0">
                  <a:pos x="17" y="180"/>
                </a:cxn>
                <a:cxn ang="0">
                  <a:pos x="0" y="28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53" h="180">
                  <a:moveTo>
                    <a:pt x="3" y="0"/>
                  </a:moveTo>
                  <a:lnTo>
                    <a:pt x="43" y="5"/>
                  </a:lnTo>
                  <a:lnTo>
                    <a:pt x="53" y="178"/>
                  </a:lnTo>
                  <a:lnTo>
                    <a:pt x="17" y="180"/>
                  </a:lnTo>
                  <a:lnTo>
                    <a:pt x="0" y="28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A6BF7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4" name="Freeform 60"/>
            <p:cNvSpPr>
              <a:spLocks/>
            </p:cNvSpPr>
            <p:nvPr/>
          </p:nvSpPr>
          <p:spPr bwMode="auto">
            <a:xfrm>
              <a:off x="4864" y="665"/>
              <a:ext cx="59" cy="128"/>
            </a:xfrm>
            <a:custGeom>
              <a:avLst/>
              <a:gdLst/>
              <a:ahLst/>
              <a:cxnLst>
                <a:cxn ang="0">
                  <a:pos x="65" y="254"/>
                </a:cxn>
                <a:cxn ang="0">
                  <a:pos x="118" y="245"/>
                </a:cxn>
                <a:cxn ang="0">
                  <a:pos x="86" y="70"/>
                </a:cxn>
                <a:cxn ang="0">
                  <a:pos x="95" y="51"/>
                </a:cxn>
                <a:cxn ang="0">
                  <a:pos x="72" y="0"/>
                </a:cxn>
                <a:cxn ang="0">
                  <a:pos x="33" y="0"/>
                </a:cxn>
                <a:cxn ang="0">
                  <a:pos x="0" y="80"/>
                </a:cxn>
                <a:cxn ang="0">
                  <a:pos x="65" y="254"/>
                </a:cxn>
                <a:cxn ang="0">
                  <a:pos x="65" y="254"/>
                </a:cxn>
              </a:cxnLst>
              <a:rect l="0" t="0" r="r" b="b"/>
              <a:pathLst>
                <a:path w="118" h="254">
                  <a:moveTo>
                    <a:pt x="65" y="254"/>
                  </a:moveTo>
                  <a:lnTo>
                    <a:pt x="118" y="245"/>
                  </a:lnTo>
                  <a:lnTo>
                    <a:pt x="86" y="70"/>
                  </a:lnTo>
                  <a:lnTo>
                    <a:pt x="95" y="51"/>
                  </a:lnTo>
                  <a:lnTo>
                    <a:pt x="72" y="0"/>
                  </a:lnTo>
                  <a:lnTo>
                    <a:pt x="33" y="0"/>
                  </a:lnTo>
                  <a:lnTo>
                    <a:pt x="0" y="80"/>
                  </a:lnTo>
                  <a:lnTo>
                    <a:pt x="65" y="254"/>
                  </a:lnTo>
                  <a:lnTo>
                    <a:pt x="65" y="254"/>
                  </a:lnTo>
                  <a:close/>
                </a:path>
              </a:pathLst>
            </a:custGeom>
            <a:solidFill>
              <a:srgbClr val="C9D49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5" name="Freeform 61"/>
            <p:cNvSpPr>
              <a:spLocks/>
            </p:cNvSpPr>
            <p:nvPr/>
          </p:nvSpPr>
          <p:spPr bwMode="auto">
            <a:xfrm>
              <a:off x="4837" y="665"/>
              <a:ext cx="59" cy="134"/>
            </a:xfrm>
            <a:custGeom>
              <a:avLst/>
              <a:gdLst/>
              <a:ahLst/>
              <a:cxnLst>
                <a:cxn ang="0">
                  <a:pos x="67" y="268"/>
                </a:cxn>
                <a:cxn ang="0">
                  <a:pos x="118" y="254"/>
                </a:cxn>
                <a:cxn ang="0">
                  <a:pos x="103" y="93"/>
                </a:cxn>
                <a:cxn ang="0">
                  <a:pos x="82" y="81"/>
                </a:cxn>
                <a:cxn ang="0">
                  <a:pos x="86" y="0"/>
                </a:cxn>
                <a:cxn ang="0">
                  <a:pos x="29" y="7"/>
                </a:cxn>
                <a:cxn ang="0">
                  <a:pos x="0" y="81"/>
                </a:cxn>
                <a:cxn ang="0">
                  <a:pos x="19" y="243"/>
                </a:cxn>
                <a:cxn ang="0">
                  <a:pos x="67" y="268"/>
                </a:cxn>
                <a:cxn ang="0">
                  <a:pos x="67" y="268"/>
                </a:cxn>
              </a:cxnLst>
              <a:rect l="0" t="0" r="r" b="b"/>
              <a:pathLst>
                <a:path w="118" h="268">
                  <a:moveTo>
                    <a:pt x="67" y="268"/>
                  </a:moveTo>
                  <a:lnTo>
                    <a:pt x="118" y="254"/>
                  </a:lnTo>
                  <a:lnTo>
                    <a:pt x="103" y="93"/>
                  </a:lnTo>
                  <a:lnTo>
                    <a:pt x="82" y="81"/>
                  </a:lnTo>
                  <a:lnTo>
                    <a:pt x="86" y="0"/>
                  </a:lnTo>
                  <a:lnTo>
                    <a:pt x="29" y="7"/>
                  </a:lnTo>
                  <a:lnTo>
                    <a:pt x="0" y="81"/>
                  </a:lnTo>
                  <a:lnTo>
                    <a:pt x="19" y="243"/>
                  </a:lnTo>
                  <a:lnTo>
                    <a:pt x="67" y="268"/>
                  </a:lnTo>
                  <a:lnTo>
                    <a:pt x="67" y="268"/>
                  </a:lnTo>
                  <a:close/>
                </a:path>
              </a:pathLst>
            </a:custGeom>
            <a:solidFill>
              <a:srgbClr val="DBDE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" name="Freeform 62"/>
            <p:cNvSpPr>
              <a:spLocks/>
            </p:cNvSpPr>
            <p:nvPr/>
          </p:nvSpPr>
          <p:spPr bwMode="auto">
            <a:xfrm>
              <a:off x="4827" y="669"/>
              <a:ext cx="44" cy="133"/>
            </a:xfrm>
            <a:custGeom>
              <a:avLst/>
              <a:gdLst/>
              <a:ahLst/>
              <a:cxnLst>
                <a:cxn ang="0">
                  <a:pos x="32" y="266"/>
                </a:cxn>
                <a:cxn ang="0">
                  <a:pos x="12" y="141"/>
                </a:cxn>
                <a:cxn ang="0">
                  <a:pos x="0" y="21"/>
                </a:cxn>
                <a:cxn ang="0">
                  <a:pos x="50" y="0"/>
                </a:cxn>
                <a:cxn ang="0">
                  <a:pos x="40" y="59"/>
                </a:cxn>
                <a:cxn ang="0">
                  <a:pos x="80" y="133"/>
                </a:cxn>
                <a:cxn ang="0">
                  <a:pos x="61" y="190"/>
                </a:cxn>
                <a:cxn ang="0">
                  <a:pos x="89" y="261"/>
                </a:cxn>
                <a:cxn ang="0">
                  <a:pos x="32" y="266"/>
                </a:cxn>
                <a:cxn ang="0">
                  <a:pos x="32" y="266"/>
                </a:cxn>
              </a:cxnLst>
              <a:rect l="0" t="0" r="r" b="b"/>
              <a:pathLst>
                <a:path w="89" h="266">
                  <a:moveTo>
                    <a:pt x="32" y="266"/>
                  </a:moveTo>
                  <a:lnTo>
                    <a:pt x="12" y="141"/>
                  </a:lnTo>
                  <a:lnTo>
                    <a:pt x="0" y="21"/>
                  </a:lnTo>
                  <a:lnTo>
                    <a:pt x="50" y="0"/>
                  </a:lnTo>
                  <a:lnTo>
                    <a:pt x="40" y="59"/>
                  </a:lnTo>
                  <a:lnTo>
                    <a:pt x="80" y="133"/>
                  </a:lnTo>
                  <a:lnTo>
                    <a:pt x="61" y="190"/>
                  </a:lnTo>
                  <a:lnTo>
                    <a:pt x="89" y="261"/>
                  </a:lnTo>
                  <a:lnTo>
                    <a:pt x="32" y="266"/>
                  </a:lnTo>
                  <a:lnTo>
                    <a:pt x="32" y="266"/>
                  </a:lnTo>
                  <a:close/>
                </a:path>
              </a:pathLst>
            </a:custGeom>
            <a:solidFill>
              <a:srgbClr val="EDE8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7" name="Freeform 63"/>
            <p:cNvSpPr>
              <a:spLocks/>
            </p:cNvSpPr>
            <p:nvPr/>
          </p:nvSpPr>
          <p:spPr bwMode="auto">
            <a:xfrm>
              <a:off x="4794" y="689"/>
              <a:ext cx="54" cy="150"/>
            </a:xfrm>
            <a:custGeom>
              <a:avLst/>
              <a:gdLst/>
              <a:ahLst/>
              <a:cxnLst>
                <a:cxn ang="0">
                  <a:pos x="96" y="0"/>
                </a:cxn>
                <a:cxn ang="0">
                  <a:pos x="109" y="29"/>
                </a:cxn>
                <a:cxn ang="0">
                  <a:pos x="58" y="209"/>
                </a:cxn>
                <a:cxn ang="0">
                  <a:pos x="77" y="287"/>
                </a:cxn>
                <a:cxn ang="0">
                  <a:pos x="61" y="301"/>
                </a:cxn>
                <a:cxn ang="0">
                  <a:pos x="18" y="245"/>
                </a:cxn>
                <a:cxn ang="0">
                  <a:pos x="0" y="120"/>
                </a:cxn>
                <a:cxn ang="0">
                  <a:pos x="25" y="53"/>
                </a:cxn>
                <a:cxn ang="0">
                  <a:pos x="96" y="0"/>
                </a:cxn>
                <a:cxn ang="0">
                  <a:pos x="96" y="0"/>
                </a:cxn>
              </a:cxnLst>
              <a:rect l="0" t="0" r="r" b="b"/>
              <a:pathLst>
                <a:path w="109" h="301">
                  <a:moveTo>
                    <a:pt x="96" y="0"/>
                  </a:moveTo>
                  <a:lnTo>
                    <a:pt x="109" y="29"/>
                  </a:lnTo>
                  <a:lnTo>
                    <a:pt x="58" y="209"/>
                  </a:lnTo>
                  <a:lnTo>
                    <a:pt x="77" y="287"/>
                  </a:lnTo>
                  <a:lnTo>
                    <a:pt x="61" y="301"/>
                  </a:lnTo>
                  <a:lnTo>
                    <a:pt x="18" y="245"/>
                  </a:lnTo>
                  <a:lnTo>
                    <a:pt x="0" y="120"/>
                  </a:lnTo>
                  <a:lnTo>
                    <a:pt x="25" y="53"/>
                  </a:lnTo>
                  <a:lnTo>
                    <a:pt x="96" y="0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rgbClr val="DBDE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8" name="Freeform 64"/>
            <p:cNvSpPr>
              <a:spLocks/>
            </p:cNvSpPr>
            <p:nvPr/>
          </p:nvSpPr>
          <p:spPr bwMode="auto">
            <a:xfrm>
              <a:off x="4808" y="703"/>
              <a:ext cx="46" cy="130"/>
            </a:xfrm>
            <a:custGeom>
              <a:avLst/>
              <a:gdLst/>
              <a:ahLst/>
              <a:cxnLst>
                <a:cxn ang="0">
                  <a:pos x="82" y="0"/>
                </a:cxn>
                <a:cxn ang="0">
                  <a:pos x="31" y="53"/>
                </a:cxn>
                <a:cxn ang="0">
                  <a:pos x="0" y="158"/>
                </a:cxn>
                <a:cxn ang="0">
                  <a:pos x="17" y="220"/>
                </a:cxn>
                <a:cxn ang="0">
                  <a:pos x="46" y="258"/>
                </a:cxn>
                <a:cxn ang="0">
                  <a:pos x="51" y="247"/>
                </a:cxn>
                <a:cxn ang="0">
                  <a:pos x="32" y="173"/>
                </a:cxn>
                <a:cxn ang="0">
                  <a:pos x="93" y="40"/>
                </a:cxn>
                <a:cxn ang="0">
                  <a:pos x="82" y="0"/>
                </a:cxn>
                <a:cxn ang="0">
                  <a:pos x="82" y="0"/>
                </a:cxn>
              </a:cxnLst>
              <a:rect l="0" t="0" r="r" b="b"/>
              <a:pathLst>
                <a:path w="93" h="258">
                  <a:moveTo>
                    <a:pt x="82" y="0"/>
                  </a:moveTo>
                  <a:lnTo>
                    <a:pt x="31" y="53"/>
                  </a:lnTo>
                  <a:lnTo>
                    <a:pt x="0" y="158"/>
                  </a:lnTo>
                  <a:lnTo>
                    <a:pt x="17" y="220"/>
                  </a:lnTo>
                  <a:lnTo>
                    <a:pt x="46" y="258"/>
                  </a:lnTo>
                  <a:lnTo>
                    <a:pt x="51" y="247"/>
                  </a:lnTo>
                  <a:lnTo>
                    <a:pt x="32" y="173"/>
                  </a:lnTo>
                  <a:lnTo>
                    <a:pt x="93" y="40"/>
                  </a:lnTo>
                  <a:lnTo>
                    <a:pt x="82" y="0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C9D49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9" name="Freeform 65"/>
            <p:cNvSpPr>
              <a:spLocks/>
            </p:cNvSpPr>
            <p:nvPr/>
          </p:nvSpPr>
          <p:spPr bwMode="auto">
            <a:xfrm>
              <a:off x="4820" y="723"/>
              <a:ext cx="34" cy="103"/>
            </a:xfrm>
            <a:custGeom>
              <a:avLst/>
              <a:gdLst/>
              <a:ahLst/>
              <a:cxnLst>
                <a:cxn ang="0">
                  <a:pos x="64" y="49"/>
                </a:cxn>
                <a:cxn ang="0">
                  <a:pos x="13" y="137"/>
                </a:cxn>
                <a:cxn ang="0">
                  <a:pos x="32" y="205"/>
                </a:cxn>
                <a:cxn ang="0">
                  <a:pos x="2" y="178"/>
                </a:cxn>
                <a:cxn ang="0">
                  <a:pos x="0" y="95"/>
                </a:cxn>
                <a:cxn ang="0">
                  <a:pos x="21" y="81"/>
                </a:cxn>
                <a:cxn ang="0">
                  <a:pos x="11" y="55"/>
                </a:cxn>
                <a:cxn ang="0">
                  <a:pos x="68" y="0"/>
                </a:cxn>
                <a:cxn ang="0">
                  <a:pos x="64" y="49"/>
                </a:cxn>
                <a:cxn ang="0">
                  <a:pos x="64" y="49"/>
                </a:cxn>
              </a:cxnLst>
              <a:rect l="0" t="0" r="r" b="b"/>
              <a:pathLst>
                <a:path w="68" h="205">
                  <a:moveTo>
                    <a:pt x="64" y="49"/>
                  </a:moveTo>
                  <a:lnTo>
                    <a:pt x="13" y="137"/>
                  </a:lnTo>
                  <a:lnTo>
                    <a:pt x="32" y="205"/>
                  </a:lnTo>
                  <a:lnTo>
                    <a:pt x="2" y="178"/>
                  </a:lnTo>
                  <a:lnTo>
                    <a:pt x="0" y="95"/>
                  </a:lnTo>
                  <a:lnTo>
                    <a:pt x="21" y="81"/>
                  </a:lnTo>
                  <a:lnTo>
                    <a:pt x="11" y="55"/>
                  </a:lnTo>
                  <a:lnTo>
                    <a:pt x="68" y="0"/>
                  </a:lnTo>
                  <a:lnTo>
                    <a:pt x="64" y="49"/>
                  </a:lnTo>
                  <a:lnTo>
                    <a:pt x="64" y="49"/>
                  </a:lnTo>
                  <a:close/>
                </a:path>
              </a:pathLst>
            </a:custGeom>
            <a:solidFill>
              <a:srgbClr val="A6BF7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0" name="Freeform 66"/>
            <p:cNvSpPr>
              <a:spLocks/>
            </p:cNvSpPr>
            <p:nvPr/>
          </p:nvSpPr>
          <p:spPr bwMode="auto">
            <a:xfrm>
              <a:off x="3812" y="211"/>
              <a:ext cx="1390" cy="1142"/>
            </a:xfrm>
            <a:custGeom>
              <a:avLst/>
              <a:gdLst/>
              <a:ahLst/>
              <a:cxnLst>
                <a:cxn ang="0">
                  <a:pos x="0" y="422"/>
                </a:cxn>
                <a:cxn ang="0">
                  <a:pos x="1678" y="441"/>
                </a:cxn>
                <a:cxn ang="0">
                  <a:pos x="2209" y="2135"/>
                </a:cxn>
                <a:cxn ang="0">
                  <a:pos x="2406" y="2276"/>
                </a:cxn>
                <a:cxn ang="0">
                  <a:pos x="2418" y="2258"/>
                </a:cxn>
                <a:cxn ang="0">
                  <a:pos x="2433" y="2243"/>
                </a:cxn>
                <a:cxn ang="0">
                  <a:pos x="2446" y="2226"/>
                </a:cxn>
                <a:cxn ang="0">
                  <a:pos x="2460" y="2209"/>
                </a:cxn>
                <a:cxn ang="0">
                  <a:pos x="2473" y="2190"/>
                </a:cxn>
                <a:cxn ang="0">
                  <a:pos x="2484" y="2173"/>
                </a:cxn>
                <a:cxn ang="0">
                  <a:pos x="2498" y="2154"/>
                </a:cxn>
                <a:cxn ang="0">
                  <a:pos x="2509" y="2135"/>
                </a:cxn>
                <a:cxn ang="0">
                  <a:pos x="2520" y="2114"/>
                </a:cxn>
                <a:cxn ang="0">
                  <a:pos x="2532" y="2095"/>
                </a:cxn>
                <a:cxn ang="0">
                  <a:pos x="2545" y="2076"/>
                </a:cxn>
                <a:cxn ang="0">
                  <a:pos x="2557" y="2055"/>
                </a:cxn>
                <a:cxn ang="0">
                  <a:pos x="2566" y="2034"/>
                </a:cxn>
                <a:cxn ang="0">
                  <a:pos x="2577" y="2013"/>
                </a:cxn>
                <a:cxn ang="0">
                  <a:pos x="2587" y="1994"/>
                </a:cxn>
                <a:cxn ang="0">
                  <a:pos x="2612" y="1943"/>
                </a:cxn>
                <a:cxn ang="0">
                  <a:pos x="2646" y="1861"/>
                </a:cxn>
                <a:cxn ang="0">
                  <a:pos x="2674" y="1781"/>
                </a:cxn>
                <a:cxn ang="0">
                  <a:pos x="2701" y="1703"/>
                </a:cxn>
                <a:cxn ang="0">
                  <a:pos x="2722" y="1623"/>
                </a:cxn>
                <a:cxn ang="0">
                  <a:pos x="2739" y="1547"/>
                </a:cxn>
                <a:cxn ang="0">
                  <a:pos x="2754" y="1471"/>
                </a:cxn>
                <a:cxn ang="0">
                  <a:pos x="2764" y="1399"/>
                </a:cxn>
                <a:cxn ang="0">
                  <a:pos x="2771" y="1325"/>
                </a:cxn>
                <a:cxn ang="0">
                  <a:pos x="2777" y="1255"/>
                </a:cxn>
                <a:cxn ang="0">
                  <a:pos x="2779" y="1184"/>
                </a:cxn>
                <a:cxn ang="0">
                  <a:pos x="2779" y="1118"/>
                </a:cxn>
                <a:cxn ang="0">
                  <a:pos x="2777" y="1051"/>
                </a:cxn>
                <a:cxn ang="0">
                  <a:pos x="2771" y="989"/>
                </a:cxn>
                <a:cxn ang="0">
                  <a:pos x="2764" y="928"/>
                </a:cxn>
                <a:cxn ang="0">
                  <a:pos x="2758" y="871"/>
                </a:cxn>
                <a:cxn ang="0">
                  <a:pos x="2749" y="814"/>
                </a:cxn>
                <a:cxn ang="0">
                  <a:pos x="2737" y="760"/>
                </a:cxn>
                <a:cxn ang="0">
                  <a:pos x="2726" y="711"/>
                </a:cxn>
                <a:cxn ang="0">
                  <a:pos x="2712" y="662"/>
                </a:cxn>
                <a:cxn ang="0">
                  <a:pos x="2701" y="616"/>
                </a:cxn>
                <a:cxn ang="0">
                  <a:pos x="2688" y="574"/>
                </a:cxn>
                <a:cxn ang="0">
                  <a:pos x="2676" y="536"/>
                </a:cxn>
                <a:cxn ang="0">
                  <a:pos x="2663" y="502"/>
                </a:cxn>
                <a:cxn ang="0">
                  <a:pos x="2652" y="470"/>
                </a:cxn>
                <a:cxn ang="0">
                  <a:pos x="2640" y="441"/>
                </a:cxn>
                <a:cxn ang="0">
                  <a:pos x="2629" y="416"/>
                </a:cxn>
                <a:cxn ang="0">
                  <a:pos x="2619" y="394"/>
                </a:cxn>
                <a:cxn ang="0">
                  <a:pos x="2614" y="378"/>
                </a:cxn>
                <a:cxn ang="0">
                  <a:pos x="2606" y="365"/>
                </a:cxn>
                <a:cxn ang="0">
                  <a:pos x="2600" y="354"/>
                </a:cxn>
                <a:cxn ang="0">
                  <a:pos x="338" y="0"/>
                </a:cxn>
              </a:cxnLst>
              <a:rect l="0" t="0" r="r" b="b"/>
              <a:pathLst>
                <a:path w="2779" h="2283">
                  <a:moveTo>
                    <a:pt x="338" y="0"/>
                  </a:moveTo>
                  <a:lnTo>
                    <a:pt x="0" y="422"/>
                  </a:lnTo>
                  <a:lnTo>
                    <a:pt x="1659" y="1720"/>
                  </a:lnTo>
                  <a:lnTo>
                    <a:pt x="1678" y="441"/>
                  </a:lnTo>
                  <a:lnTo>
                    <a:pt x="2207" y="580"/>
                  </a:lnTo>
                  <a:lnTo>
                    <a:pt x="2209" y="2135"/>
                  </a:lnTo>
                  <a:lnTo>
                    <a:pt x="2399" y="2283"/>
                  </a:lnTo>
                  <a:lnTo>
                    <a:pt x="2406" y="2276"/>
                  </a:lnTo>
                  <a:lnTo>
                    <a:pt x="2412" y="2268"/>
                  </a:lnTo>
                  <a:lnTo>
                    <a:pt x="2418" y="2258"/>
                  </a:lnTo>
                  <a:lnTo>
                    <a:pt x="2425" y="2251"/>
                  </a:lnTo>
                  <a:lnTo>
                    <a:pt x="2433" y="2243"/>
                  </a:lnTo>
                  <a:lnTo>
                    <a:pt x="2441" y="2234"/>
                  </a:lnTo>
                  <a:lnTo>
                    <a:pt x="2446" y="2226"/>
                  </a:lnTo>
                  <a:lnTo>
                    <a:pt x="2454" y="2218"/>
                  </a:lnTo>
                  <a:lnTo>
                    <a:pt x="2460" y="2209"/>
                  </a:lnTo>
                  <a:lnTo>
                    <a:pt x="2465" y="2199"/>
                  </a:lnTo>
                  <a:lnTo>
                    <a:pt x="2473" y="2190"/>
                  </a:lnTo>
                  <a:lnTo>
                    <a:pt x="2479" y="2182"/>
                  </a:lnTo>
                  <a:lnTo>
                    <a:pt x="2484" y="2173"/>
                  </a:lnTo>
                  <a:lnTo>
                    <a:pt x="2492" y="2163"/>
                  </a:lnTo>
                  <a:lnTo>
                    <a:pt x="2498" y="2154"/>
                  </a:lnTo>
                  <a:lnTo>
                    <a:pt x="2503" y="2144"/>
                  </a:lnTo>
                  <a:lnTo>
                    <a:pt x="2509" y="2135"/>
                  </a:lnTo>
                  <a:lnTo>
                    <a:pt x="2517" y="2125"/>
                  </a:lnTo>
                  <a:lnTo>
                    <a:pt x="2520" y="2114"/>
                  </a:lnTo>
                  <a:lnTo>
                    <a:pt x="2528" y="2104"/>
                  </a:lnTo>
                  <a:lnTo>
                    <a:pt x="2532" y="2095"/>
                  </a:lnTo>
                  <a:lnTo>
                    <a:pt x="2539" y="2085"/>
                  </a:lnTo>
                  <a:lnTo>
                    <a:pt x="2545" y="2076"/>
                  </a:lnTo>
                  <a:lnTo>
                    <a:pt x="2551" y="2066"/>
                  </a:lnTo>
                  <a:lnTo>
                    <a:pt x="2557" y="2055"/>
                  </a:lnTo>
                  <a:lnTo>
                    <a:pt x="2560" y="2044"/>
                  </a:lnTo>
                  <a:lnTo>
                    <a:pt x="2566" y="2034"/>
                  </a:lnTo>
                  <a:lnTo>
                    <a:pt x="2572" y="2025"/>
                  </a:lnTo>
                  <a:lnTo>
                    <a:pt x="2577" y="2013"/>
                  </a:lnTo>
                  <a:lnTo>
                    <a:pt x="2581" y="2004"/>
                  </a:lnTo>
                  <a:lnTo>
                    <a:pt x="2587" y="1994"/>
                  </a:lnTo>
                  <a:lnTo>
                    <a:pt x="2595" y="1985"/>
                  </a:lnTo>
                  <a:lnTo>
                    <a:pt x="2612" y="1943"/>
                  </a:lnTo>
                  <a:lnTo>
                    <a:pt x="2629" y="1901"/>
                  </a:lnTo>
                  <a:lnTo>
                    <a:pt x="2646" y="1861"/>
                  </a:lnTo>
                  <a:lnTo>
                    <a:pt x="2661" y="1821"/>
                  </a:lnTo>
                  <a:lnTo>
                    <a:pt x="2674" y="1781"/>
                  </a:lnTo>
                  <a:lnTo>
                    <a:pt x="2688" y="1743"/>
                  </a:lnTo>
                  <a:lnTo>
                    <a:pt x="2701" y="1703"/>
                  </a:lnTo>
                  <a:lnTo>
                    <a:pt x="2712" y="1663"/>
                  </a:lnTo>
                  <a:lnTo>
                    <a:pt x="2722" y="1623"/>
                  </a:lnTo>
                  <a:lnTo>
                    <a:pt x="2731" y="1585"/>
                  </a:lnTo>
                  <a:lnTo>
                    <a:pt x="2739" y="1547"/>
                  </a:lnTo>
                  <a:lnTo>
                    <a:pt x="2749" y="1509"/>
                  </a:lnTo>
                  <a:lnTo>
                    <a:pt x="2754" y="1471"/>
                  </a:lnTo>
                  <a:lnTo>
                    <a:pt x="2760" y="1435"/>
                  </a:lnTo>
                  <a:lnTo>
                    <a:pt x="2764" y="1399"/>
                  </a:lnTo>
                  <a:lnTo>
                    <a:pt x="2769" y="1363"/>
                  </a:lnTo>
                  <a:lnTo>
                    <a:pt x="2771" y="1325"/>
                  </a:lnTo>
                  <a:lnTo>
                    <a:pt x="2775" y="1289"/>
                  </a:lnTo>
                  <a:lnTo>
                    <a:pt x="2777" y="1255"/>
                  </a:lnTo>
                  <a:lnTo>
                    <a:pt x="2779" y="1220"/>
                  </a:lnTo>
                  <a:lnTo>
                    <a:pt x="2779" y="1184"/>
                  </a:lnTo>
                  <a:lnTo>
                    <a:pt x="2779" y="1152"/>
                  </a:lnTo>
                  <a:lnTo>
                    <a:pt x="2779" y="1118"/>
                  </a:lnTo>
                  <a:lnTo>
                    <a:pt x="2779" y="1085"/>
                  </a:lnTo>
                  <a:lnTo>
                    <a:pt x="2777" y="1051"/>
                  </a:lnTo>
                  <a:lnTo>
                    <a:pt x="2773" y="1021"/>
                  </a:lnTo>
                  <a:lnTo>
                    <a:pt x="2771" y="989"/>
                  </a:lnTo>
                  <a:lnTo>
                    <a:pt x="2769" y="960"/>
                  </a:lnTo>
                  <a:lnTo>
                    <a:pt x="2764" y="928"/>
                  </a:lnTo>
                  <a:lnTo>
                    <a:pt x="2762" y="899"/>
                  </a:lnTo>
                  <a:lnTo>
                    <a:pt x="2758" y="871"/>
                  </a:lnTo>
                  <a:lnTo>
                    <a:pt x="2752" y="842"/>
                  </a:lnTo>
                  <a:lnTo>
                    <a:pt x="2749" y="814"/>
                  </a:lnTo>
                  <a:lnTo>
                    <a:pt x="2743" y="787"/>
                  </a:lnTo>
                  <a:lnTo>
                    <a:pt x="2737" y="760"/>
                  </a:lnTo>
                  <a:lnTo>
                    <a:pt x="2731" y="736"/>
                  </a:lnTo>
                  <a:lnTo>
                    <a:pt x="2726" y="711"/>
                  </a:lnTo>
                  <a:lnTo>
                    <a:pt x="2720" y="686"/>
                  </a:lnTo>
                  <a:lnTo>
                    <a:pt x="2712" y="662"/>
                  </a:lnTo>
                  <a:lnTo>
                    <a:pt x="2707" y="639"/>
                  </a:lnTo>
                  <a:lnTo>
                    <a:pt x="2701" y="616"/>
                  </a:lnTo>
                  <a:lnTo>
                    <a:pt x="2695" y="595"/>
                  </a:lnTo>
                  <a:lnTo>
                    <a:pt x="2688" y="574"/>
                  </a:lnTo>
                  <a:lnTo>
                    <a:pt x="2682" y="555"/>
                  </a:lnTo>
                  <a:lnTo>
                    <a:pt x="2676" y="536"/>
                  </a:lnTo>
                  <a:lnTo>
                    <a:pt x="2669" y="517"/>
                  </a:lnTo>
                  <a:lnTo>
                    <a:pt x="2663" y="502"/>
                  </a:lnTo>
                  <a:lnTo>
                    <a:pt x="2657" y="485"/>
                  </a:lnTo>
                  <a:lnTo>
                    <a:pt x="2652" y="470"/>
                  </a:lnTo>
                  <a:lnTo>
                    <a:pt x="2646" y="454"/>
                  </a:lnTo>
                  <a:lnTo>
                    <a:pt x="2640" y="441"/>
                  </a:lnTo>
                  <a:lnTo>
                    <a:pt x="2635" y="428"/>
                  </a:lnTo>
                  <a:lnTo>
                    <a:pt x="2629" y="416"/>
                  </a:lnTo>
                  <a:lnTo>
                    <a:pt x="2625" y="405"/>
                  </a:lnTo>
                  <a:lnTo>
                    <a:pt x="2619" y="394"/>
                  </a:lnTo>
                  <a:lnTo>
                    <a:pt x="2617" y="388"/>
                  </a:lnTo>
                  <a:lnTo>
                    <a:pt x="2614" y="378"/>
                  </a:lnTo>
                  <a:lnTo>
                    <a:pt x="2610" y="371"/>
                  </a:lnTo>
                  <a:lnTo>
                    <a:pt x="2606" y="365"/>
                  </a:lnTo>
                  <a:lnTo>
                    <a:pt x="2606" y="361"/>
                  </a:lnTo>
                  <a:lnTo>
                    <a:pt x="2600" y="354"/>
                  </a:lnTo>
                  <a:lnTo>
                    <a:pt x="2600" y="354"/>
                  </a:lnTo>
                  <a:lnTo>
                    <a:pt x="338" y="0"/>
                  </a:lnTo>
                  <a:lnTo>
                    <a:pt x="338" y="0"/>
                  </a:lnTo>
                  <a:close/>
                </a:path>
              </a:pathLst>
            </a:custGeom>
            <a:solidFill>
              <a:srgbClr val="788578">
                <a:alpha val="40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1" name="Freeform 67"/>
            <p:cNvSpPr>
              <a:spLocks/>
            </p:cNvSpPr>
            <p:nvPr/>
          </p:nvSpPr>
          <p:spPr bwMode="auto">
            <a:xfrm>
              <a:off x="4192" y="307"/>
              <a:ext cx="124" cy="499"/>
            </a:xfrm>
            <a:custGeom>
              <a:avLst/>
              <a:gdLst/>
              <a:ahLst/>
              <a:cxnLst>
                <a:cxn ang="0">
                  <a:pos x="249" y="998"/>
                </a:cxn>
                <a:cxn ang="0">
                  <a:pos x="249" y="65"/>
                </a:cxn>
                <a:cxn ang="0">
                  <a:pos x="0" y="0"/>
                </a:cxn>
                <a:cxn ang="0">
                  <a:pos x="0" y="800"/>
                </a:cxn>
                <a:cxn ang="0">
                  <a:pos x="249" y="998"/>
                </a:cxn>
                <a:cxn ang="0">
                  <a:pos x="249" y="998"/>
                </a:cxn>
              </a:cxnLst>
              <a:rect l="0" t="0" r="r" b="b"/>
              <a:pathLst>
                <a:path w="249" h="998">
                  <a:moveTo>
                    <a:pt x="249" y="998"/>
                  </a:moveTo>
                  <a:lnTo>
                    <a:pt x="249" y="65"/>
                  </a:lnTo>
                  <a:lnTo>
                    <a:pt x="0" y="0"/>
                  </a:lnTo>
                  <a:lnTo>
                    <a:pt x="0" y="800"/>
                  </a:lnTo>
                  <a:lnTo>
                    <a:pt x="249" y="998"/>
                  </a:lnTo>
                  <a:lnTo>
                    <a:pt x="249" y="998"/>
                  </a:lnTo>
                  <a:close/>
                </a:path>
              </a:pathLst>
            </a:custGeom>
            <a:solidFill>
              <a:srgbClr val="6E2E7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2" name="Freeform 68"/>
            <p:cNvSpPr>
              <a:spLocks/>
            </p:cNvSpPr>
            <p:nvPr/>
          </p:nvSpPr>
          <p:spPr bwMode="auto">
            <a:xfrm>
              <a:off x="3827" y="220"/>
              <a:ext cx="321" cy="305"/>
            </a:xfrm>
            <a:custGeom>
              <a:avLst/>
              <a:gdLst/>
              <a:ahLst/>
              <a:cxnLst>
                <a:cxn ang="0">
                  <a:pos x="415" y="0"/>
                </a:cxn>
                <a:cxn ang="0">
                  <a:pos x="643" y="36"/>
                </a:cxn>
                <a:cxn ang="0">
                  <a:pos x="569" y="127"/>
                </a:cxn>
                <a:cxn ang="0">
                  <a:pos x="514" y="108"/>
                </a:cxn>
                <a:cxn ang="0">
                  <a:pos x="390" y="386"/>
                </a:cxn>
                <a:cxn ang="0">
                  <a:pos x="261" y="492"/>
                </a:cxn>
                <a:cxn ang="0">
                  <a:pos x="232" y="610"/>
                </a:cxn>
                <a:cxn ang="0">
                  <a:pos x="0" y="432"/>
                </a:cxn>
                <a:cxn ang="0">
                  <a:pos x="320" y="17"/>
                </a:cxn>
                <a:cxn ang="0">
                  <a:pos x="415" y="0"/>
                </a:cxn>
                <a:cxn ang="0">
                  <a:pos x="415" y="0"/>
                </a:cxn>
              </a:cxnLst>
              <a:rect l="0" t="0" r="r" b="b"/>
              <a:pathLst>
                <a:path w="643" h="610">
                  <a:moveTo>
                    <a:pt x="415" y="0"/>
                  </a:moveTo>
                  <a:lnTo>
                    <a:pt x="643" y="36"/>
                  </a:lnTo>
                  <a:lnTo>
                    <a:pt x="569" y="127"/>
                  </a:lnTo>
                  <a:lnTo>
                    <a:pt x="514" y="108"/>
                  </a:lnTo>
                  <a:lnTo>
                    <a:pt x="390" y="386"/>
                  </a:lnTo>
                  <a:lnTo>
                    <a:pt x="261" y="492"/>
                  </a:lnTo>
                  <a:lnTo>
                    <a:pt x="232" y="610"/>
                  </a:lnTo>
                  <a:lnTo>
                    <a:pt x="0" y="432"/>
                  </a:lnTo>
                  <a:lnTo>
                    <a:pt x="320" y="17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6B786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3" name="Freeform 69"/>
            <p:cNvSpPr>
              <a:spLocks/>
            </p:cNvSpPr>
            <p:nvPr/>
          </p:nvSpPr>
          <p:spPr bwMode="auto">
            <a:xfrm>
              <a:off x="3803" y="211"/>
              <a:ext cx="258" cy="249"/>
            </a:xfrm>
            <a:custGeom>
              <a:avLst/>
              <a:gdLst/>
              <a:ahLst/>
              <a:cxnLst>
                <a:cxn ang="0">
                  <a:pos x="0" y="447"/>
                </a:cxn>
                <a:cxn ang="0">
                  <a:pos x="357" y="0"/>
                </a:cxn>
                <a:cxn ang="0">
                  <a:pos x="517" y="25"/>
                </a:cxn>
                <a:cxn ang="0">
                  <a:pos x="405" y="55"/>
                </a:cxn>
                <a:cxn ang="0">
                  <a:pos x="329" y="298"/>
                </a:cxn>
                <a:cxn ang="0">
                  <a:pos x="255" y="289"/>
                </a:cxn>
                <a:cxn ang="0">
                  <a:pos x="215" y="418"/>
                </a:cxn>
                <a:cxn ang="0">
                  <a:pos x="135" y="437"/>
                </a:cxn>
                <a:cxn ang="0">
                  <a:pos x="106" y="498"/>
                </a:cxn>
                <a:cxn ang="0">
                  <a:pos x="0" y="447"/>
                </a:cxn>
                <a:cxn ang="0">
                  <a:pos x="0" y="447"/>
                </a:cxn>
              </a:cxnLst>
              <a:rect l="0" t="0" r="r" b="b"/>
              <a:pathLst>
                <a:path w="517" h="498">
                  <a:moveTo>
                    <a:pt x="0" y="447"/>
                  </a:moveTo>
                  <a:lnTo>
                    <a:pt x="357" y="0"/>
                  </a:lnTo>
                  <a:lnTo>
                    <a:pt x="517" y="25"/>
                  </a:lnTo>
                  <a:lnTo>
                    <a:pt x="405" y="55"/>
                  </a:lnTo>
                  <a:lnTo>
                    <a:pt x="329" y="298"/>
                  </a:lnTo>
                  <a:lnTo>
                    <a:pt x="255" y="289"/>
                  </a:lnTo>
                  <a:lnTo>
                    <a:pt x="215" y="418"/>
                  </a:lnTo>
                  <a:lnTo>
                    <a:pt x="135" y="437"/>
                  </a:lnTo>
                  <a:lnTo>
                    <a:pt x="106" y="498"/>
                  </a:lnTo>
                  <a:lnTo>
                    <a:pt x="0" y="447"/>
                  </a:lnTo>
                  <a:lnTo>
                    <a:pt x="0" y="447"/>
                  </a:lnTo>
                  <a:close/>
                </a:path>
              </a:pathLst>
            </a:custGeom>
            <a:solidFill>
              <a:srgbClr val="5E6B5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4" name="Freeform 70"/>
            <p:cNvSpPr>
              <a:spLocks/>
            </p:cNvSpPr>
            <p:nvPr/>
          </p:nvSpPr>
          <p:spPr bwMode="auto">
            <a:xfrm>
              <a:off x="3987" y="265"/>
              <a:ext cx="95" cy="361"/>
            </a:xfrm>
            <a:custGeom>
              <a:avLst/>
              <a:gdLst/>
              <a:ahLst/>
              <a:cxnLst>
                <a:cxn ang="0">
                  <a:pos x="190" y="48"/>
                </a:cxn>
                <a:cxn ang="0">
                  <a:pos x="190" y="723"/>
                </a:cxn>
                <a:cxn ang="0">
                  <a:pos x="0" y="567"/>
                </a:cxn>
                <a:cxn ang="0">
                  <a:pos x="0" y="0"/>
                </a:cxn>
                <a:cxn ang="0">
                  <a:pos x="190" y="48"/>
                </a:cxn>
                <a:cxn ang="0">
                  <a:pos x="190" y="48"/>
                </a:cxn>
              </a:cxnLst>
              <a:rect l="0" t="0" r="r" b="b"/>
              <a:pathLst>
                <a:path w="190" h="723">
                  <a:moveTo>
                    <a:pt x="190" y="48"/>
                  </a:moveTo>
                  <a:lnTo>
                    <a:pt x="190" y="723"/>
                  </a:lnTo>
                  <a:lnTo>
                    <a:pt x="0" y="567"/>
                  </a:lnTo>
                  <a:lnTo>
                    <a:pt x="0" y="0"/>
                  </a:lnTo>
                  <a:lnTo>
                    <a:pt x="190" y="48"/>
                  </a:lnTo>
                  <a:lnTo>
                    <a:pt x="190" y="48"/>
                  </a:lnTo>
                  <a:close/>
                </a:path>
              </a:pathLst>
            </a:custGeom>
            <a:solidFill>
              <a:srgbClr val="591F6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5" name="Freeform 71"/>
            <p:cNvSpPr>
              <a:spLocks/>
            </p:cNvSpPr>
            <p:nvPr/>
          </p:nvSpPr>
          <p:spPr bwMode="auto">
            <a:xfrm>
              <a:off x="4436" y="856"/>
              <a:ext cx="29" cy="57"/>
            </a:xfrm>
            <a:custGeom>
              <a:avLst/>
              <a:gdLst/>
              <a:ahLst/>
              <a:cxnLst>
                <a:cxn ang="0">
                  <a:pos x="45" y="0"/>
                </a:cxn>
                <a:cxn ang="0">
                  <a:pos x="59" y="61"/>
                </a:cxn>
                <a:cxn ang="0">
                  <a:pos x="55" y="114"/>
                </a:cxn>
                <a:cxn ang="0">
                  <a:pos x="0" y="17"/>
                </a:cxn>
                <a:cxn ang="0">
                  <a:pos x="45" y="0"/>
                </a:cxn>
                <a:cxn ang="0">
                  <a:pos x="45" y="0"/>
                </a:cxn>
              </a:cxnLst>
              <a:rect l="0" t="0" r="r" b="b"/>
              <a:pathLst>
                <a:path w="59" h="114">
                  <a:moveTo>
                    <a:pt x="45" y="0"/>
                  </a:moveTo>
                  <a:lnTo>
                    <a:pt x="59" y="61"/>
                  </a:lnTo>
                  <a:lnTo>
                    <a:pt x="55" y="114"/>
                  </a:lnTo>
                  <a:lnTo>
                    <a:pt x="0" y="17"/>
                  </a:lnTo>
                  <a:lnTo>
                    <a:pt x="45" y="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A6BF7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" name="Freeform 73"/>
            <p:cNvSpPr>
              <a:spLocks/>
            </p:cNvSpPr>
            <p:nvPr/>
          </p:nvSpPr>
          <p:spPr bwMode="auto">
            <a:xfrm>
              <a:off x="4452" y="861"/>
              <a:ext cx="29" cy="104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57" y="208"/>
                </a:cxn>
                <a:cxn ang="0">
                  <a:pos x="12" y="120"/>
                </a:cxn>
                <a:cxn ang="0">
                  <a:pos x="17" y="54"/>
                </a:cxn>
                <a:cxn ang="0">
                  <a:pos x="0" y="8"/>
                </a:cxn>
                <a:cxn ang="0">
                  <a:pos x="25" y="0"/>
                </a:cxn>
                <a:cxn ang="0">
                  <a:pos x="25" y="0"/>
                </a:cxn>
              </a:cxnLst>
              <a:rect l="0" t="0" r="r" b="b"/>
              <a:pathLst>
                <a:path w="57" h="208">
                  <a:moveTo>
                    <a:pt x="25" y="0"/>
                  </a:moveTo>
                  <a:lnTo>
                    <a:pt x="57" y="208"/>
                  </a:lnTo>
                  <a:lnTo>
                    <a:pt x="12" y="120"/>
                  </a:lnTo>
                  <a:lnTo>
                    <a:pt x="17" y="54"/>
                  </a:lnTo>
                  <a:lnTo>
                    <a:pt x="0" y="8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B0C77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8" name="Freeform 74"/>
            <p:cNvSpPr>
              <a:spLocks/>
            </p:cNvSpPr>
            <p:nvPr/>
          </p:nvSpPr>
          <p:spPr bwMode="auto">
            <a:xfrm>
              <a:off x="4388" y="1038"/>
              <a:ext cx="68" cy="175"/>
            </a:xfrm>
            <a:custGeom>
              <a:avLst/>
              <a:gdLst/>
              <a:ahLst/>
              <a:cxnLst>
                <a:cxn ang="0">
                  <a:pos x="11" y="340"/>
                </a:cxn>
                <a:cxn ang="0">
                  <a:pos x="57" y="350"/>
                </a:cxn>
                <a:cxn ang="0">
                  <a:pos x="135" y="0"/>
                </a:cxn>
                <a:cxn ang="0">
                  <a:pos x="59" y="63"/>
                </a:cxn>
                <a:cxn ang="0">
                  <a:pos x="0" y="266"/>
                </a:cxn>
                <a:cxn ang="0">
                  <a:pos x="11" y="340"/>
                </a:cxn>
                <a:cxn ang="0">
                  <a:pos x="11" y="340"/>
                </a:cxn>
              </a:cxnLst>
              <a:rect l="0" t="0" r="r" b="b"/>
              <a:pathLst>
                <a:path w="135" h="350">
                  <a:moveTo>
                    <a:pt x="11" y="340"/>
                  </a:moveTo>
                  <a:lnTo>
                    <a:pt x="57" y="350"/>
                  </a:lnTo>
                  <a:lnTo>
                    <a:pt x="135" y="0"/>
                  </a:lnTo>
                  <a:lnTo>
                    <a:pt x="59" y="63"/>
                  </a:lnTo>
                  <a:lnTo>
                    <a:pt x="0" y="266"/>
                  </a:lnTo>
                  <a:lnTo>
                    <a:pt x="11" y="340"/>
                  </a:lnTo>
                  <a:lnTo>
                    <a:pt x="11" y="340"/>
                  </a:lnTo>
                  <a:close/>
                </a:path>
              </a:pathLst>
            </a:custGeom>
            <a:solidFill>
              <a:srgbClr val="B0C77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9" name="Freeform 75"/>
            <p:cNvSpPr>
              <a:spLocks/>
            </p:cNvSpPr>
            <p:nvPr/>
          </p:nvSpPr>
          <p:spPr bwMode="auto">
            <a:xfrm>
              <a:off x="4372" y="965"/>
              <a:ext cx="82" cy="243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101" y="163"/>
                </a:cxn>
                <a:cxn ang="0">
                  <a:pos x="0" y="469"/>
                </a:cxn>
                <a:cxn ang="0">
                  <a:pos x="44" y="486"/>
                </a:cxn>
                <a:cxn ang="0">
                  <a:pos x="44" y="408"/>
                </a:cxn>
                <a:cxn ang="0">
                  <a:pos x="75" y="351"/>
                </a:cxn>
                <a:cxn ang="0">
                  <a:pos x="97" y="231"/>
                </a:cxn>
                <a:cxn ang="0">
                  <a:pos x="164" y="129"/>
                </a:cxn>
                <a:cxn ang="0">
                  <a:pos x="94" y="0"/>
                </a:cxn>
                <a:cxn ang="0">
                  <a:pos x="94" y="0"/>
                </a:cxn>
              </a:cxnLst>
              <a:rect l="0" t="0" r="r" b="b"/>
              <a:pathLst>
                <a:path w="164" h="486">
                  <a:moveTo>
                    <a:pt x="94" y="0"/>
                  </a:moveTo>
                  <a:lnTo>
                    <a:pt x="101" y="163"/>
                  </a:lnTo>
                  <a:lnTo>
                    <a:pt x="0" y="469"/>
                  </a:lnTo>
                  <a:lnTo>
                    <a:pt x="44" y="486"/>
                  </a:lnTo>
                  <a:lnTo>
                    <a:pt x="44" y="408"/>
                  </a:lnTo>
                  <a:lnTo>
                    <a:pt x="75" y="351"/>
                  </a:lnTo>
                  <a:lnTo>
                    <a:pt x="97" y="231"/>
                  </a:lnTo>
                  <a:lnTo>
                    <a:pt x="164" y="129"/>
                  </a:lnTo>
                  <a:lnTo>
                    <a:pt x="94" y="0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9CB3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0" name="Freeform 76"/>
            <p:cNvSpPr>
              <a:spLocks/>
            </p:cNvSpPr>
            <p:nvPr/>
          </p:nvSpPr>
          <p:spPr bwMode="auto">
            <a:xfrm>
              <a:off x="4367" y="1197"/>
              <a:ext cx="56" cy="22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12" y="27"/>
                </a:cxn>
                <a:cxn ang="0">
                  <a:pos x="110" y="46"/>
                </a:cxn>
                <a:cxn ang="0">
                  <a:pos x="0" y="33"/>
                </a:cxn>
                <a:cxn ang="0">
                  <a:pos x="13" y="0"/>
                </a:cxn>
                <a:cxn ang="0">
                  <a:pos x="13" y="0"/>
                </a:cxn>
              </a:cxnLst>
              <a:rect l="0" t="0" r="r" b="b"/>
              <a:pathLst>
                <a:path w="112" h="46">
                  <a:moveTo>
                    <a:pt x="13" y="0"/>
                  </a:moveTo>
                  <a:lnTo>
                    <a:pt x="112" y="27"/>
                  </a:lnTo>
                  <a:lnTo>
                    <a:pt x="110" y="46"/>
                  </a:lnTo>
                  <a:lnTo>
                    <a:pt x="0" y="33"/>
                  </a:lnTo>
                  <a:lnTo>
                    <a:pt x="13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635E1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2" name="Freeform 78"/>
            <p:cNvSpPr>
              <a:spLocks/>
            </p:cNvSpPr>
            <p:nvPr/>
          </p:nvSpPr>
          <p:spPr bwMode="auto">
            <a:xfrm>
              <a:off x="4394" y="854"/>
              <a:ext cx="87" cy="3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78"/>
                </a:cxn>
                <a:cxn ang="0">
                  <a:pos x="105" y="342"/>
                </a:cxn>
                <a:cxn ang="0">
                  <a:pos x="44" y="722"/>
                </a:cxn>
                <a:cxn ang="0">
                  <a:pos x="63" y="791"/>
                </a:cxn>
                <a:cxn ang="0">
                  <a:pos x="109" y="791"/>
                </a:cxn>
                <a:cxn ang="0">
                  <a:pos x="173" y="382"/>
                </a:cxn>
                <a:cxn ang="0">
                  <a:pos x="143" y="192"/>
                </a:cxn>
                <a:cxn ang="0">
                  <a:pos x="55" y="1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3" h="791">
                  <a:moveTo>
                    <a:pt x="0" y="0"/>
                  </a:moveTo>
                  <a:lnTo>
                    <a:pt x="0" y="78"/>
                  </a:lnTo>
                  <a:lnTo>
                    <a:pt x="105" y="342"/>
                  </a:lnTo>
                  <a:lnTo>
                    <a:pt x="44" y="722"/>
                  </a:lnTo>
                  <a:lnTo>
                    <a:pt x="63" y="791"/>
                  </a:lnTo>
                  <a:lnTo>
                    <a:pt x="109" y="791"/>
                  </a:lnTo>
                  <a:lnTo>
                    <a:pt x="173" y="382"/>
                  </a:lnTo>
                  <a:lnTo>
                    <a:pt x="143" y="192"/>
                  </a:lnTo>
                  <a:lnTo>
                    <a:pt x="55" y="1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0C77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3" name="Freeform 79"/>
            <p:cNvSpPr>
              <a:spLocks/>
            </p:cNvSpPr>
            <p:nvPr/>
          </p:nvSpPr>
          <p:spPr bwMode="auto">
            <a:xfrm>
              <a:off x="4385" y="861"/>
              <a:ext cx="72" cy="39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65"/>
                </a:cxn>
                <a:cxn ang="0">
                  <a:pos x="116" y="344"/>
                </a:cxn>
                <a:cxn ang="0">
                  <a:pos x="38" y="770"/>
                </a:cxn>
                <a:cxn ang="0">
                  <a:pos x="90" y="782"/>
                </a:cxn>
                <a:cxn ang="0">
                  <a:pos x="74" y="687"/>
                </a:cxn>
                <a:cxn ang="0">
                  <a:pos x="128" y="531"/>
                </a:cxn>
                <a:cxn ang="0">
                  <a:pos x="114" y="468"/>
                </a:cxn>
                <a:cxn ang="0">
                  <a:pos x="145" y="293"/>
                </a:cxn>
                <a:cxn ang="0">
                  <a:pos x="63" y="154"/>
                </a:cxn>
                <a:cxn ang="0">
                  <a:pos x="69" y="120"/>
                </a:cxn>
                <a:cxn ang="0">
                  <a:pos x="38" y="69"/>
                </a:cxn>
                <a:cxn ang="0">
                  <a:pos x="34" y="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45" h="782">
                  <a:moveTo>
                    <a:pt x="0" y="0"/>
                  </a:moveTo>
                  <a:lnTo>
                    <a:pt x="4" y="65"/>
                  </a:lnTo>
                  <a:lnTo>
                    <a:pt x="116" y="344"/>
                  </a:lnTo>
                  <a:lnTo>
                    <a:pt x="38" y="770"/>
                  </a:lnTo>
                  <a:lnTo>
                    <a:pt x="90" y="782"/>
                  </a:lnTo>
                  <a:lnTo>
                    <a:pt x="74" y="687"/>
                  </a:lnTo>
                  <a:lnTo>
                    <a:pt x="128" y="531"/>
                  </a:lnTo>
                  <a:lnTo>
                    <a:pt x="114" y="468"/>
                  </a:lnTo>
                  <a:lnTo>
                    <a:pt x="145" y="293"/>
                  </a:lnTo>
                  <a:lnTo>
                    <a:pt x="63" y="154"/>
                  </a:lnTo>
                  <a:lnTo>
                    <a:pt x="69" y="120"/>
                  </a:lnTo>
                  <a:lnTo>
                    <a:pt x="38" y="69"/>
                  </a:lnTo>
                  <a:lnTo>
                    <a:pt x="34" y="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6BF73">
                <a:alpha val="30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4" name="Freeform 80"/>
            <p:cNvSpPr>
              <a:spLocks/>
            </p:cNvSpPr>
            <p:nvPr/>
          </p:nvSpPr>
          <p:spPr bwMode="auto">
            <a:xfrm>
              <a:off x="4414" y="861"/>
              <a:ext cx="79" cy="393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51" y="183"/>
                </a:cxn>
                <a:cxn ang="0">
                  <a:pos x="78" y="194"/>
                </a:cxn>
                <a:cxn ang="0">
                  <a:pos x="112" y="354"/>
                </a:cxn>
                <a:cxn ang="0">
                  <a:pos x="69" y="647"/>
                </a:cxn>
                <a:cxn ang="0">
                  <a:pos x="65" y="778"/>
                </a:cxn>
                <a:cxn ang="0">
                  <a:pos x="107" y="785"/>
                </a:cxn>
                <a:cxn ang="0">
                  <a:pos x="158" y="618"/>
                </a:cxn>
                <a:cxn ang="0">
                  <a:pos x="158" y="379"/>
                </a:cxn>
                <a:cxn ang="0">
                  <a:pos x="124" y="179"/>
                </a:cxn>
                <a:cxn ang="0">
                  <a:pos x="36" y="0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158" h="785">
                  <a:moveTo>
                    <a:pt x="0" y="4"/>
                  </a:moveTo>
                  <a:lnTo>
                    <a:pt x="51" y="183"/>
                  </a:lnTo>
                  <a:lnTo>
                    <a:pt x="78" y="194"/>
                  </a:lnTo>
                  <a:lnTo>
                    <a:pt x="112" y="354"/>
                  </a:lnTo>
                  <a:lnTo>
                    <a:pt x="69" y="647"/>
                  </a:lnTo>
                  <a:lnTo>
                    <a:pt x="65" y="778"/>
                  </a:lnTo>
                  <a:lnTo>
                    <a:pt x="107" y="785"/>
                  </a:lnTo>
                  <a:lnTo>
                    <a:pt x="158" y="618"/>
                  </a:lnTo>
                  <a:lnTo>
                    <a:pt x="158" y="379"/>
                  </a:lnTo>
                  <a:lnTo>
                    <a:pt x="124" y="179"/>
                  </a:lnTo>
                  <a:lnTo>
                    <a:pt x="36" y="0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C9D49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" name="Freeform 82"/>
            <p:cNvSpPr>
              <a:spLocks/>
            </p:cNvSpPr>
            <p:nvPr/>
          </p:nvSpPr>
          <p:spPr bwMode="auto">
            <a:xfrm>
              <a:off x="4366" y="934"/>
              <a:ext cx="30" cy="110"/>
            </a:xfrm>
            <a:custGeom>
              <a:avLst/>
              <a:gdLst/>
              <a:ahLst/>
              <a:cxnLst>
                <a:cxn ang="0">
                  <a:pos x="55" y="0"/>
                </a:cxn>
                <a:cxn ang="0">
                  <a:pos x="61" y="201"/>
                </a:cxn>
                <a:cxn ang="0">
                  <a:pos x="17" y="218"/>
                </a:cxn>
                <a:cxn ang="0">
                  <a:pos x="0" y="5"/>
                </a:cxn>
                <a:cxn ang="0">
                  <a:pos x="55" y="0"/>
                </a:cxn>
                <a:cxn ang="0">
                  <a:pos x="55" y="0"/>
                </a:cxn>
              </a:cxnLst>
              <a:rect l="0" t="0" r="r" b="b"/>
              <a:pathLst>
                <a:path w="61" h="218">
                  <a:moveTo>
                    <a:pt x="55" y="0"/>
                  </a:moveTo>
                  <a:lnTo>
                    <a:pt x="61" y="201"/>
                  </a:lnTo>
                  <a:lnTo>
                    <a:pt x="17" y="218"/>
                  </a:lnTo>
                  <a:lnTo>
                    <a:pt x="0" y="5"/>
                  </a:lnTo>
                  <a:lnTo>
                    <a:pt x="55" y="0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2E2E3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" name="Freeform 83"/>
            <p:cNvSpPr>
              <a:spLocks/>
            </p:cNvSpPr>
            <p:nvPr/>
          </p:nvSpPr>
          <p:spPr bwMode="auto">
            <a:xfrm>
              <a:off x="4265" y="909"/>
              <a:ext cx="111" cy="135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187"/>
                </a:cxn>
                <a:cxn ang="0">
                  <a:pos x="220" y="270"/>
                </a:cxn>
                <a:cxn ang="0">
                  <a:pos x="222" y="55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222" h="270">
                  <a:moveTo>
                    <a:pt x="3" y="0"/>
                  </a:moveTo>
                  <a:lnTo>
                    <a:pt x="0" y="187"/>
                  </a:lnTo>
                  <a:lnTo>
                    <a:pt x="220" y="270"/>
                  </a:lnTo>
                  <a:lnTo>
                    <a:pt x="222" y="55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5C5C7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8" name="Freeform 84"/>
            <p:cNvSpPr>
              <a:spLocks/>
            </p:cNvSpPr>
            <p:nvPr/>
          </p:nvSpPr>
          <p:spPr bwMode="auto">
            <a:xfrm>
              <a:off x="4266" y="901"/>
              <a:ext cx="128" cy="43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220" y="86"/>
                </a:cxn>
                <a:cxn ang="0">
                  <a:pos x="256" y="67"/>
                </a:cxn>
                <a:cxn ang="0">
                  <a:pos x="41" y="0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256" h="86">
                  <a:moveTo>
                    <a:pt x="0" y="12"/>
                  </a:moveTo>
                  <a:lnTo>
                    <a:pt x="220" y="86"/>
                  </a:lnTo>
                  <a:lnTo>
                    <a:pt x="256" y="67"/>
                  </a:lnTo>
                  <a:lnTo>
                    <a:pt x="41" y="0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8A8A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9" name="Freeform 85"/>
            <p:cNvSpPr>
              <a:spLocks/>
            </p:cNvSpPr>
            <p:nvPr/>
          </p:nvSpPr>
          <p:spPr bwMode="auto">
            <a:xfrm>
              <a:off x="4332" y="883"/>
              <a:ext cx="14" cy="24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26" y="29"/>
                </a:cxn>
                <a:cxn ang="0">
                  <a:pos x="19" y="48"/>
                </a:cxn>
                <a:cxn ang="0">
                  <a:pos x="0" y="40"/>
                </a:cxn>
                <a:cxn ang="0">
                  <a:pos x="0" y="2"/>
                </a:cxn>
                <a:cxn ang="0">
                  <a:pos x="7" y="0"/>
                </a:cxn>
                <a:cxn ang="0">
                  <a:pos x="7" y="0"/>
                </a:cxn>
              </a:cxnLst>
              <a:rect l="0" t="0" r="r" b="b"/>
              <a:pathLst>
                <a:path w="26" h="48">
                  <a:moveTo>
                    <a:pt x="7" y="0"/>
                  </a:moveTo>
                  <a:lnTo>
                    <a:pt x="26" y="29"/>
                  </a:lnTo>
                  <a:lnTo>
                    <a:pt x="19" y="48"/>
                  </a:lnTo>
                  <a:lnTo>
                    <a:pt x="0" y="40"/>
                  </a:lnTo>
                  <a:lnTo>
                    <a:pt x="0" y="2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D999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" name="Freeform 86"/>
            <p:cNvSpPr>
              <a:spLocks/>
            </p:cNvSpPr>
            <p:nvPr/>
          </p:nvSpPr>
          <p:spPr bwMode="auto">
            <a:xfrm>
              <a:off x="4308" y="894"/>
              <a:ext cx="40" cy="31"/>
            </a:xfrm>
            <a:custGeom>
              <a:avLst/>
              <a:gdLst/>
              <a:ahLst/>
              <a:cxnLst>
                <a:cxn ang="0">
                  <a:pos x="15" y="42"/>
                </a:cxn>
                <a:cxn ang="0">
                  <a:pos x="15" y="40"/>
                </a:cxn>
                <a:cxn ang="0">
                  <a:pos x="15" y="36"/>
                </a:cxn>
                <a:cxn ang="0">
                  <a:pos x="15" y="32"/>
                </a:cxn>
                <a:cxn ang="0">
                  <a:pos x="17" y="26"/>
                </a:cxn>
                <a:cxn ang="0">
                  <a:pos x="19" y="19"/>
                </a:cxn>
                <a:cxn ang="0">
                  <a:pos x="23" y="17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9"/>
                </a:cxn>
                <a:cxn ang="0">
                  <a:pos x="52" y="25"/>
                </a:cxn>
                <a:cxn ang="0">
                  <a:pos x="55" y="28"/>
                </a:cxn>
                <a:cxn ang="0">
                  <a:pos x="59" y="34"/>
                </a:cxn>
                <a:cxn ang="0">
                  <a:pos x="61" y="45"/>
                </a:cxn>
                <a:cxn ang="0">
                  <a:pos x="61" y="53"/>
                </a:cxn>
                <a:cxn ang="0">
                  <a:pos x="63" y="55"/>
                </a:cxn>
                <a:cxn ang="0">
                  <a:pos x="67" y="59"/>
                </a:cxn>
                <a:cxn ang="0">
                  <a:pos x="72" y="61"/>
                </a:cxn>
                <a:cxn ang="0">
                  <a:pos x="80" y="57"/>
                </a:cxn>
                <a:cxn ang="0">
                  <a:pos x="78" y="55"/>
                </a:cxn>
                <a:cxn ang="0">
                  <a:pos x="78" y="49"/>
                </a:cxn>
                <a:cxn ang="0">
                  <a:pos x="76" y="42"/>
                </a:cxn>
                <a:cxn ang="0">
                  <a:pos x="74" y="32"/>
                </a:cxn>
                <a:cxn ang="0">
                  <a:pos x="71" y="23"/>
                </a:cxn>
                <a:cxn ang="0">
                  <a:pos x="63" y="13"/>
                </a:cxn>
                <a:cxn ang="0">
                  <a:pos x="57" y="7"/>
                </a:cxn>
                <a:cxn ang="0">
                  <a:pos x="53" y="6"/>
                </a:cxn>
                <a:cxn ang="0">
                  <a:pos x="48" y="2"/>
                </a:cxn>
                <a:cxn ang="0">
                  <a:pos x="42" y="2"/>
                </a:cxn>
                <a:cxn ang="0">
                  <a:pos x="33" y="0"/>
                </a:cxn>
                <a:cxn ang="0">
                  <a:pos x="27" y="0"/>
                </a:cxn>
                <a:cxn ang="0">
                  <a:pos x="19" y="0"/>
                </a:cxn>
                <a:cxn ang="0">
                  <a:pos x="17" y="2"/>
                </a:cxn>
                <a:cxn ang="0">
                  <a:pos x="10" y="7"/>
                </a:cxn>
                <a:cxn ang="0">
                  <a:pos x="6" y="15"/>
                </a:cxn>
                <a:cxn ang="0">
                  <a:pos x="0" y="23"/>
                </a:cxn>
                <a:cxn ang="0">
                  <a:pos x="0" y="28"/>
                </a:cxn>
                <a:cxn ang="0">
                  <a:pos x="0" y="34"/>
                </a:cxn>
                <a:cxn ang="0">
                  <a:pos x="0" y="36"/>
                </a:cxn>
                <a:cxn ang="0">
                  <a:pos x="6" y="45"/>
                </a:cxn>
                <a:cxn ang="0">
                  <a:pos x="15" y="42"/>
                </a:cxn>
                <a:cxn ang="0">
                  <a:pos x="15" y="42"/>
                </a:cxn>
              </a:cxnLst>
              <a:rect l="0" t="0" r="r" b="b"/>
              <a:pathLst>
                <a:path w="80" h="61">
                  <a:moveTo>
                    <a:pt x="15" y="42"/>
                  </a:moveTo>
                  <a:lnTo>
                    <a:pt x="15" y="40"/>
                  </a:lnTo>
                  <a:lnTo>
                    <a:pt x="15" y="36"/>
                  </a:lnTo>
                  <a:lnTo>
                    <a:pt x="15" y="32"/>
                  </a:lnTo>
                  <a:lnTo>
                    <a:pt x="17" y="26"/>
                  </a:lnTo>
                  <a:lnTo>
                    <a:pt x="19" y="19"/>
                  </a:lnTo>
                  <a:lnTo>
                    <a:pt x="23" y="17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9"/>
                  </a:lnTo>
                  <a:lnTo>
                    <a:pt x="52" y="25"/>
                  </a:lnTo>
                  <a:lnTo>
                    <a:pt x="55" y="28"/>
                  </a:lnTo>
                  <a:lnTo>
                    <a:pt x="59" y="34"/>
                  </a:lnTo>
                  <a:lnTo>
                    <a:pt x="61" y="45"/>
                  </a:lnTo>
                  <a:lnTo>
                    <a:pt x="61" y="53"/>
                  </a:lnTo>
                  <a:lnTo>
                    <a:pt x="63" y="55"/>
                  </a:lnTo>
                  <a:lnTo>
                    <a:pt x="67" y="59"/>
                  </a:lnTo>
                  <a:lnTo>
                    <a:pt x="72" y="61"/>
                  </a:lnTo>
                  <a:lnTo>
                    <a:pt x="80" y="57"/>
                  </a:lnTo>
                  <a:lnTo>
                    <a:pt x="78" y="55"/>
                  </a:lnTo>
                  <a:lnTo>
                    <a:pt x="78" y="49"/>
                  </a:lnTo>
                  <a:lnTo>
                    <a:pt x="76" y="42"/>
                  </a:lnTo>
                  <a:lnTo>
                    <a:pt x="74" y="32"/>
                  </a:lnTo>
                  <a:lnTo>
                    <a:pt x="71" y="23"/>
                  </a:lnTo>
                  <a:lnTo>
                    <a:pt x="63" y="13"/>
                  </a:lnTo>
                  <a:lnTo>
                    <a:pt x="57" y="7"/>
                  </a:lnTo>
                  <a:lnTo>
                    <a:pt x="53" y="6"/>
                  </a:lnTo>
                  <a:lnTo>
                    <a:pt x="48" y="2"/>
                  </a:lnTo>
                  <a:lnTo>
                    <a:pt x="42" y="2"/>
                  </a:lnTo>
                  <a:lnTo>
                    <a:pt x="33" y="0"/>
                  </a:lnTo>
                  <a:lnTo>
                    <a:pt x="27" y="0"/>
                  </a:lnTo>
                  <a:lnTo>
                    <a:pt x="19" y="0"/>
                  </a:lnTo>
                  <a:lnTo>
                    <a:pt x="17" y="2"/>
                  </a:lnTo>
                  <a:lnTo>
                    <a:pt x="10" y="7"/>
                  </a:lnTo>
                  <a:lnTo>
                    <a:pt x="6" y="15"/>
                  </a:lnTo>
                  <a:lnTo>
                    <a:pt x="0" y="23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0" y="36"/>
                  </a:lnTo>
                  <a:lnTo>
                    <a:pt x="6" y="45"/>
                  </a:lnTo>
                  <a:lnTo>
                    <a:pt x="15" y="42"/>
                  </a:lnTo>
                  <a:lnTo>
                    <a:pt x="15" y="42"/>
                  </a:lnTo>
                  <a:close/>
                </a:path>
              </a:pathLst>
            </a:custGeom>
            <a:solidFill>
              <a:srgbClr val="5C5C7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1" name="Freeform 87"/>
            <p:cNvSpPr>
              <a:spLocks/>
            </p:cNvSpPr>
            <p:nvPr/>
          </p:nvSpPr>
          <p:spPr bwMode="auto">
            <a:xfrm>
              <a:off x="4489" y="770"/>
              <a:ext cx="82" cy="96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59" y="68"/>
                </a:cxn>
                <a:cxn ang="0">
                  <a:pos x="76" y="123"/>
                </a:cxn>
                <a:cxn ang="0">
                  <a:pos x="164" y="171"/>
                </a:cxn>
                <a:cxn ang="0">
                  <a:pos x="150" y="192"/>
                </a:cxn>
                <a:cxn ang="0">
                  <a:pos x="46" y="169"/>
                </a:cxn>
                <a:cxn ang="0">
                  <a:pos x="0" y="63"/>
                </a:cxn>
                <a:cxn ang="0">
                  <a:pos x="35" y="0"/>
                </a:cxn>
                <a:cxn ang="0">
                  <a:pos x="35" y="0"/>
                </a:cxn>
              </a:cxnLst>
              <a:rect l="0" t="0" r="r" b="b"/>
              <a:pathLst>
                <a:path w="164" h="192">
                  <a:moveTo>
                    <a:pt x="35" y="0"/>
                  </a:moveTo>
                  <a:lnTo>
                    <a:pt x="59" y="68"/>
                  </a:lnTo>
                  <a:lnTo>
                    <a:pt x="76" y="123"/>
                  </a:lnTo>
                  <a:lnTo>
                    <a:pt x="164" y="171"/>
                  </a:lnTo>
                  <a:lnTo>
                    <a:pt x="150" y="192"/>
                  </a:lnTo>
                  <a:lnTo>
                    <a:pt x="46" y="169"/>
                  </a:lnTo>
                  <a:lnTo>
                    <a:pt x="0" y="63"/>
                  </a:lnTo>
                  <a:lnTo>
                    <a:pt x="35" y="0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C9D49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2" name="Freeform 88"/>
            <p:cNvSpPr>
              <a:spLocks/>
            </p:cNvSpPr>
            <p:nvPr/>
          </p:nvSpPr>
          <p:spPr bwMode="auto">
            <a:xfrm>
              <a:off x="4481" y="790"/>
              <a:ext cx="86" cy="79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63" y="112"/>
                </a:cxn>
                <a:cxn ang="0">
                  <a:pos x="133" y="137"/>
                </a:cxn>
                <a:cxn ang="0">
                  <a:pos x="173" y="148"/>
                </a:cxn>
                <a:cxn ang="0">
                  <a:pos x="171" y="158"/>
                </a:cxn>
                <a:cxn ang="0">
                  <a:pos x="101" y="156"/>
                </a:cxn>
                <a:cxn ang="0">
                  <a:pos x="71" y="146"/>
                </a:cxn>
                <a:cxn ang="0">
                  <a:pos x="0" y="76"/>
                </a:cxn>
                <a:cxn ang="0">
                  <a:pos x="25" y="0"/>
                </a:cxn>
                <a:cxn ang="0">
                  <a:pos x="25" y="0"/>
                </a:cxn>
              </a:cxnLst>
              <a:rect l="0" t="0" r="r" b="b"/>
              <a:pathLst>
                <a:path w="173" h="158">
                  <a:moveTo>
                    <a:pt x="25" y="0"/>
                  </a:moveTo>
                  <a:lnTo>
                    <a:pt x="63" y="112"/>
                  </a:lnTo>
                  <a:lnTo>
                    <a:pt x="133" y="137"/>
                  </a:lnTo>
                  <a:lnTo>
                    <a:pt x="173" y="148"/>
                  </a:lnTo>
                  <a:lnTo>
                    <a:pt x="171" y="158"/>
                  </a:lnTo>
                  <a:lnTo>
                    <a:pt x="101" y="156"/>
                  </a:lnTo>
                  <a:lnTo>
                    <a:pt x="71" y="146"/>
                  </a:lnTo>
                  <a:lnTo>
                    <a:pt x="0" y="76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B0C77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3" name="Freeform 89"/>
            <p:cNvSpPr>
              <a:spLocks/>
            </p:cNvSpPr>
            <p:nvPr/>
          </p:nvSpPr>
          <p:spPr bwMode="auto">
            <a:xfrm>
              <a:off x="4500" y="748"/>
              <a:ext cx="84" cy="122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55" y="164"/>
                </a:cxn>
                <a:cxn ang="0">
                  <a:pos x="169" y="221"/>
                </a:cxn>
                <a:cxn ang="0">
                  <a:pos x="162" y="243"/>
                </a:cxn>
                <a:cxn ang="0">
                  <a:pos x="110" y="202"/>
                </a:cxn>
                <a:cxn ang="0">
                  <a:pos x="80" y="203"/>
                </a:cxn>
                <a:cxn ang="0">
                  <a:pos x="29" y="139"/>
                </a:cxn>
                <a:cxn ang="0">
                  <a:pos x="34" y="114"/>
                </a:cxn>
                <a:cxn ang="0">
                  <a:pos x="0" y="40"/>
                </a:cxn>
                <a:cxn ang="0">
                  <a:pos x="17" y="0"/>
                </a:cxn>
                <a:cxn ang="0">
                  <a:pos x="17" y="0"/>
                </a:cxn>
              </a:cxnLst>
              <a:rect l="0" t="0" r="r" b="b"/>
              <a:pathLst>
                <a:path w="169" h="243">
                  <a:moveTo>
                    <a:pt x="17" y="0"/>
                  </a:moveTo>
                  <a:lnTo>
                    <a:pt x="55" y="164"/>
                  </a:lnTo>
                  <a:lnTo>
                    <a:pt x="169" y="221"/>
                  </a:lnTo>
                  <a:lnTo>
                    <a:pt x="162" y="243"/>
                  </a:lnTo>
                  <a:lnTo>
                    <a:pt x="110" y="202"/>
                  </a:lnTo>
                  <a:lnTo>
                    <a:pt x="80" y="203"/>
                  </a:lnTo>
                  <a:lnTo>
                    <a:pt x="29" y="139"/>
                  </a:lnTo>
                  <a:lnTo>
                    <a:pt x="34" y="114"/>
                  </a:lnTo>
                  <a:lnTo>
                    <a:pt x="0" y="40"/>
                  </a:lnTo>
                  <a:lnTo>
                    <a:pt x="17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DBDE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4" name="Freeform 90"/>
            <p:cNvSpPr>
              <a:spLocks/>
            </p:cNvSpPr>
            <p:nvPr/>
          </p:nvSpPr>
          <p:spPr bwMode="auto">
            <a:xfrm>
              <a:off x="4474" y="816"/>
              <a:ext cx="98" cy="58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2" y="25"/>
                </a:cxn>
                <a:cxn ang="0">
                  <a:pos x="4" y="28"/>
                </a:cxn>
                <a:cxn ang="0">
                  <a:pos x="9" y="36"/>
                </a:cxn>
                <a:cxn ang="0">
                  <a:pos x="15" y="42"/>
                </a:cxn>
                <a:cxn ang="0">
                  <a:pos x="23" y="51"/>
                </a:cxn>
                <a:cxn ang="0">
                  <a:pos x="27" y="55"/>
                </a:cxn>
                <a:cxn ang="0">
                  <a:pos x="30" y="61"/>
                </a:cxn>
                <a:cxn ang="0">
                  <a:pos x="36" y="65"/>
                </a:cxn>
                <a:cxn ang="0">
                  <a:pos x="42" y="70"/>
                </a:cxn>
                <a:cxn ang="0">
                  <a:pos x="47" y="74"/>
                </a:cxn>
                <a:cxn ang="0">
                  <a:pos x="55" y="78"/>
                </a:cxn>
                <a:cxn ang="0">
                  <a:pos x="61" y="82"/>
                </a:cxn>
                <a:cxn ang="0">
                  <a:pos x="68" y="87"/>
                </a:cxn>
                <a:cxn ang="0">
                  <a:pos x="76" y="91"/>
                </a:cxn>
                <a:cxn ang="0">
                  <a:pos x="84" y="95"/>
                </a:cxn>
                <a:cxn ang="0">
                  <a:pos x="93" y="99"/>
                </a:cxn>
                <a:cxn ang="0">
                  <a:pos x="103" y="103"/>
                </a:cxn>
                <a:cxn ang="0">
                  <a:pos x="112" y="105"/>
                </a:cxn>
                <a:cxn ang="0">
                  <a:pos x="122" y="108"/>
                </a:cxn>
                <a:cxn ang="0">
                  <a:pos x="133" y="110"/>
                </a:cxn>
                <a:cxn ang="0">
                  <a:pos x="144" y="112"/>
                </a:cxn>
                <a:cxn ang="0">
                  <a:pos x="148" y="112"/>
                </a:cxn>
                <a:cxn ang="0">
                  <a:pos x="156" y="114"/>
                </a:cxn>
                <a:cxn ang="0">
                  <a:pos x="161" y="114"/>
                </a:cxn>
                <a:cxn ang="0">
                  <a:pos x="167" y="114"/>
                </a:cxn>
                <a:cxn ang="0">
                  <a:pos x="175" y="114"/>
                </a:cxn>
                <a:cxn ang="0">
                  <a:pos x="180" y="114"/>
                </a:cxn>
                <a:cxn ang="0">
                  <a:pos x="188" y="114"/>
                </a:cxn>
                <a:cxn ang="0">
                  <a:pos x="196" y="116"/>
                </a:cxn>
                <a:cxn ang="0">
                  <a:pos x="196" y="103"/>
                </a:cxn>
                <a:cxn ang="0">
                  <a:pos x="91" y="89"/>
                </a:cxn>
                <a:cxn ang="0">
                  <a:pos x="40" y="46"/>
                </a:cxn>
                <a:cxn ang="0">
                  <a:pos x="53" y="27"/>
                </a:cxn>
                <a:cxn ang="0">
                  <a:pos x="19" y="0"/>
                </a:cxn>
                <a:cxn ang="0">
                  <a:pos x="0" y="21"/>
                </a:cxn>
                <a:cxn ang="0">
                  <a:pos x="0" y="21"/>
                </a:cxn>
              </a:cxnLst>
              <a:rect l="0" t="0" r="r" b="b"/>
              <a:pathLst>
                <a:path w="196" h="116">
                  <a:moveTo>
                    <a:pt x="0" y="21"/>
                  </a:moveTo>
                  <a:lnTo>
                    <a:pt x="2" y="25"/>
                  </a:lnTo>
                  <a:lnTo>
                    <a:pt x="4" y="28"/>
                  </a:lnTo>
                  <a:lnTo>
                    <a:pt x="9" y="36"/>
                  </a:lnTo>
                  <a:lnTo>
                    <a:pt x="15" y="42"/>
                  </a:lnTo>
                  <a:lnTo>
                    <a:pt x="23" y="51"/>
                  </a:lnTo>
                  <a:lnTo>
                    <a:pt x="27" y="55"/>
                  </a:lnTo>
                  <a:lnTo>
                    <a:pt x="30" y="61"/>
                  </a:lnTo>
                  <a:lnTo>
                    <a:pt x="36" y="65"/>
                  </a:lnTo>
                  <a:lnTo>
                    <a:pt x="42" y="70"/>
                  </a:lnTo>
                  <a:lnTo>
                    <a:pt x="47" y="74"/>
                  </a:lnTo>
                  <a:lnTo>
                    <a:pt x="55" y="78"/>
                  </a:lnTo>
                  <a:lnTo>
                    <a:pt x="61" y="82"/>
                  </a:lnTo>
                  <a:lnTo>
                    <a:pt x="68" y="87"/>
                  </a:lnTo>
                  <a:lnTo>
                    <a:pt x="76" y="91"/>
                  </a:lnTo>
                  <a:lnTo>
                    <a:pt x="84" y="95"/>
                  </a:lnTo>
                  <a:lnTo>
                    <a:pt x="93" y="99"/>
                  </a:lnTo>
                  <a:lnTo>
                    <a:pt x="103" y="103"/>
                  </a:lnTo>
                  <a:lnTo>
                    <a:pt x="112" y="105"/>
                  </a:lnTo>
                  <a:lnTo>
                    <a:pt x="122" y="108"/>
                  </a:lnTo>
                  <a:lnTo>
                    <a:pt x="133" y="110"/>
                  </a:lnTo>
                  <a:lnTo>
                    <a:pt x="144" y="112"/>
                  </a:lnTo>
                  <a:lnTo>
                    <a:pt x="148" y="112"/>
                  </a:lnTo>
                  <a:lnTo>
                    <a:pt x="156" y="114"/>
                  </a:lnTo>
                  <a:lnTo>
                    <a:pt x="161" y="114"/>
                  </a:lnTo>
                  <a:lnTo>
                    <a:pt x="167" y="114"/>
                  </a:lnTo>
                  <a:lnTo>
                    <a:pt x="175" y="114"/>
                  </a:lnTo>
                  <a:lnTo>
                    <a:pt x="180" y="114"/>
                  </a:lnTo>
                  <a:lnTo>
                    <a:pt x="188" y="114"/>
                  </a:lnTo>
                  <a:lnTo>
                    <a:pt x="196" y="116"/>
                  </a:lnTo>
                  <a:lnTo>
                    <a:pt x="196" y="103"/>
                  </a:lnTo>
                  <a:lnTo>
                    <a:pt x="91" y="89"/>
                  </a:lnTo>
                  <a:lnTo>
                    <a:pt x="40" y="46"/>
                  </a:lnTo>
                  <a:lnTo>
                    <a:pt x="53" y="27"/>
                  </a:lnTo>
                  <a:lnTo>
                    <a:pt x="19" y="0"/>
                  </a:lnTo>
                  <a:lnTo>
                    <a:pt x="0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A6BF7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5" name="Freeform 91"/>
            <p:cNvSpPr>
              <a:spLocks/>
            </p:cNvSpPr>
            <p:nvPr/>
          </p:nvSpPr>
          <p:spPr bwMode="auto">
            <a:xfrm>
              <a:off x="4418" y="727"/>
              <a:ext cx="91" cy="162"/>
            </a:xfrm>
            <a:custGeom>
              <a:avLst/>
              <a:gdLst/>
              <a:ahLst/>
              <a:cxnLst>
                <a:cxn ang="0">
                  <a:pos x="95" y="323"/>
                </a:cxn>
                <a:cxn ang="0">
                  <a:pos x="123" y="323"/>
                </a:cxn>
                <a:cxn ang="0">
                  <a:pos x="116" y="247"/>
                </a:cxn>
                <a:cxn ang="0">
                  <a:pos x="182" y="88"/>
                </a:cxn>
                <a:cxn ang="0">
                  <a:pos x="180" y="42"/>
                </a:cxn>
                <a:cxn ang="0">
                  <a:pos x="116" y="0"/>
                </a:cxn>
                <a:cxn ang="0">
                  <a:pos x="62" y="19"/>
                </a:cxn>
                <a:cxn ang="0">
                  <a:pos x="0" y="249"/>
                </a:cxn>
                <a:cxn ang="0">
                  <a:pos x="95" y="323"/>
                </a:cxn>
                <a:cxn ang="0">
                  <a:pos x="95" y="323"/>
                </a:cxn>
              </a:cxnLst>
              <a:rect l="0" t="0" r="r" b="b"/>
              <a:pathLst>
                <a:path w="182" h="323">
                  <a:moveTo>
                    <a:pt x="95" y="323"/>
                  </a:moveTo>
                  <a:lnTo>
                    <a:pt x="123" y="323"/>
                  </a:lnTo>
                  <a:lnTo>
                    <a:pt x="116" y="247"/>
                  </a:lnTo>
                  <a:lnTo>
                    <a:pt x="182" y="88"/>
                  </a:lnTo>
                  <a:lnTo>
                    <a:pt x="180" y="42"/>
                  </a:lnTo>
                  <a:lnTo>
                    <a:pt x="116" y="0"/>
                  </a:lnTo>
                  <a:lnTo>
                    <a:pt x="62" y="19"/>
                  </a:lnTo>
                  <a:lnTo>
                    <a:pt x="0" y="249"/>
                  </a:lnTo>
                  <a:lnTo>
                    <a:pt x="95" y="323"/>
                  </a:lnTo>
                  <a:lnTo>
                    <a:pt x="95" y="323"/>
                  </a:lnTo>
                  <a:close/>
                </a:path>
              </a:pathLst>
            </a:custGeom>
            <a:solidFill>
              <a:srgbClr val="DBDE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" name="Freeform 92"/>
            <p:cNvSpPr>
              <a:spLocks/>
            </p:cNvSpPr>
            <p:nvPr/>
          </p:nvSpPr>
          <p:spPr bwMode="auto">
            <a:xfrm>
              <a:off x="4421" y="727"/>
              <a:ext cx="76" cy="168"/>
            </a:xfrm>
            <a:custGeom>
              <a:avLst/>
              <a:gdLst/>
              <a:ahLst/>
              <a:cxnLst>
                <a:cxn ang="0">
                  <a:pos x="38" y="337"/>
                </a:cxn>
                <a:cxn ang="0">
                  <a:pos x="95" y="323"/>
                </a:cxn>
                <a:cxn ang="0">
                  <a:pos x="88" y="190"/>
                </a:cxn>
                <a:cxn ang="0">
                  <a:pos x="107" y="190"/>
                </a:cxn>
                <a:cxn ang="0">
                  <a:pos x="153" y="76"/>
                </a:cxn>
                <a:cxn ang="0">
                  <a:pos x="128" y="0"/>
                </a:cxn>
                <a:cxn ang="0">
                  <a:pos x="65" y="15"/>
                </a:cxn>
                <a:cxn ang="0">
                  <a:pos x="0" y="249"/>
                </a:cxn>
                <a:cxn ang="0">
                  <a:pos x="38" y="337"/>
                </a:cxn>
                <a:cxn ang="0">
                  <a:pos x="38" y="337"/>
                </a:cxn>
              </a:cxnLst>
              <a:rect l="0" t="0" r="r" b="b"/>
              <a:pathLst>
                <a:path w="153" h="337">
                  <a:moveTo>
                    <a:pt x="38" y="337"/>
                  </a:moveTo>
                  <a:lnTo>
                    <a:pt x="95" y="323"/>
                  </a:lnTo>
                  <a:lnTo>
                    <a:pt x="88" y="190"/>
                  </a:lnTo>
                  <a:lnTo>
                    <a:pt x="107" y="190"/>
                  </a:lnTo>
                  <a:lnTo>
                    <a:pt x="153" y="76"/>
                  </a:lnTo>
                  <a:lnTo>
                    <a:pt x="128" y="0"/>
                  </a:lnTo>
                  <a:lnTo>
                    <a:pt x="65" y="15"/>
                  </a:lnTo>
                  <a:lnTo>
                    <a:pt x="0" y="249"/>
                  </a:lnTo>
                  <a:lnTo>
                    <a:pt x="38" y="337"/>
                  </a:lnTo>
                  <a:lnTo>
                    <a:pt x="38" y="337"/>
                  </a:lnTo>
                  <a:close/>
                </a:path>
              </a:pathLst>
            </a:custGeom>
            <a:solidFill>
              <a:srgbClr val="C9D49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8" name="Freeform 94"/>
            <p:cNvSpPr>
              <a:spLocks/>
            </p:cNvSpPr>
            <p:nvPr/>
          </p:nvSpPr>
          <p:spPr bwMode="auto">
            <a:xfrm>
              <a:off x="4375" y="720"/>
              <a:ext cx="70" cy="187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120" y="0"/>
                </a:cxn>
                <a:cxn ang="0">
                  <a:pos x="141" y="84"/>
                </a:cxn>
                <a:cxn ang="0">
                  <a:pos x="126" y="89"/>
                </a:cxn>
                <a:cxn ang="0">
                  <a:pos x="135" y="171"/>
                </a:cxn>
                <a:cxn ang="0">
                  <a:pos x="78" y="228"/>
                </a:cxn>
                <a:cxn ang="0">
                  <a:pos x="72" y="373"/>
                </a:cxn>
                <a:cxn ang="0">
                  <a:pos x="10" y="361"/>
                </a:cxn>
                <a:cxn ang="0">
                  <a:pos x="0" y="270"/>
                </a:cxn>
                <a:cxn ang="0">
                  <a:pos x="53" y="51"/>
                </a:cxn>
                <a:cxn ang="0">
                  <a:pos x="76" y="0"/>
                </a:cxn>
                <a:cxn ang="0">
                  <a:pos x="76" y="0"/>
                </a:cxn>
              </a:cxnLst>
              <a:rect l="0" t="0" r="r" b="b"/>
              <a:pathLst>
                <a:path w="141" h="373">
                  <a:moveTo>
                    <a:pt x="76" y="0"/>
                  </a:moveTo>
                  <a:lnTo>
                    <a:pt x="120" y="0"/>
                  </a:lnTo>
                  <a:lnTo>
                    <a:pt x="141" y="84"/>
                  </a:lnTo>
                  <a:lnTo>
                    <a:pt x="126" y="89"/>
                  </a:lnTo>
                  <a:lnTo>
                    <a:pt x="135" y="171"/>
                  </a:lnTo>
                  <a:lnTo>
                    <a:pt x="78" y="228"/>
                  </a:lnTo>
                  <a:lnTo>
                    <a:pt x="72" y="373"/>
                  </a:lnTo>
                  <a:lnTo>
                    <a:pt x="10" y="361"/>
                  </a:lnTo>
                  <a:lnTo>
                    <a:pt x="0" y="270"/>
                  </a:lnTo>
                  <a:lnTo>
                    <a:pt x="53" y="51"/>
                  </a:lnTo>
                  <a:lnTo>
                    <a:pt x="76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A6BF7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9" name="Freeform 95"/>
            <p:cNvSpPr>
              <a:spLocks/>
            </p:cNvSpPr>
            <p:nvPr/>
          </p:nvSpPr>
          <p:spPr bwMode="auto">
            <a:xfrm>
              <a:off x="4316" y="881"/>
              <a:ext cx="25" cy="30"/>
            </a:xfrm>
            <a:custGeom>
              <a:avLst/>
              <a:gdLst/>
              <a:ahLst/>
              <a:cxnLst>
                <a:cxn ang="0">
                  <a:pos x="38" y="8"/>
                </a:cxn>
                <a:cxn ang="0">
                  <a:pos x="50" y="33"/>
                </a:cxn>
                <a:cxn ang="0">
                  <a:pos x="40" y="59"/>
                </a:cxn>
                <a:cxn ang="0">
                  <a:pos x="35" y="52"/>
                </a:cxn>
                <a:cxn ang="0">
                  <a:pos x="25" y="55"/>
                </a:cxn>
                <a:cxn ang="0">
                  <a:pos x="19" y="48"/>
                </a:cxn>
                <a:cxn ang="0">
                  <a:pos x="6" y="50"/>
                </a:cxn>
                <a:cxn ang="0">
                  <a:pos x="0" y="36"/>
                </a:cxn>
                <a:cxn ang="0">
                  <a:pos x="6" y="0"/>
                </a:cxn>
                <a:cxn ang="0">
                  <a:pos x="38" y="8"/>
                </a:cxn>
                <a:cxn ang="0">
                  <a:pos x="38" y="8"/>
                </a:cxn>
              </a:cxnLst>
              <a:rect l="0" t="0" r="r" b="b"/>
              <a:pathLst>
                <a:path w="50" h="59">
                  <a:moveTo>
                    <a:pt x="38" y="8"/>
                  </a:moveTo>
                  <a:lnTo>
                    <a:pt x="50" y="33"/>
                  </a:lnTo>
                  <a:lnTo>
                    <a:pt x="40" y="59"/>
                  </a:lnTo>
                  <a:lnTo>
                    <a:pt x="35" y="52"/>
                  </a:lnTo>
                  <a:lnTo>
                    <a:pt x="25" y="55"/>
                  </a:lnTo>
                  <a:lnTo>
                    <a:pt x="19" y="48"/>
                  </a:lnTo>
                  <a:lnTo>
                    <a:pt x="6" y="50"/>
                  </a:lnTo>
                  <a:lnTo>
                    <a:pt x="0" y="36"/>
                  </a:lnTo>
                  <a:lnTo>
                    <a:pt x="6" y="0"/>
                  </a:lnTo>
                  <a:lnTo>
                    <a:pt x="38" y="8"/>
                  </a:lnTo>
                  <a:lnTo>
                    <a:pt x="38" y="8"/>
                  </a:lnTo>
                  <a:close/>
                </a:path>
              </a:pathLst>
            </a:custGeom>
            <a:solidFill>
              <a:srgbClr val="E6B38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0" name="Freeform 96"/>
            <p:cNvSpPr>
              <a:spLocks/>
            </p:cNvSpPr>
            <p:nvPr/>
          </p:nvSpPr>
          <p:spPr bwMode="auto">
            <a:xfrm>
              <a:off x="4451" y="722"/>
              <a:ext cx="34" cy="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76"/>
                </a:cxn>
                <a:cxn ang="0">
                  <a:pos x="33" y="148"/>
                </a:cxn>
                <a:cxn ang="0">
                  <a:pos x="69" y="91"/>
                </a:cxn>
                <a:cxn ang="0">
                  <a:pos x="61" y="26"/>
                </a:cxn>
                <a:cxn ang="0">
                  <a:pos x="14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9" h="148">
                  <a:moveTo>
                    <a:pt x="0" y="0"/>
                  </a:moveTo>
                  <a:lnTo>
                    <a:pt x="25" y="76"/>
                  </a:lnTo>
                  <a:lnTo>
                    <a:pt x="33" y="148"/>
                  </a:lnTo>
                  <a:lnTo>
                    <a:pt x="69" y="91"/>
                  </a:lnTo>
                  <a:lnTo>
                    <a:pt x="61" y="26"/>
                  </a:lnTo>
                  <a:lnTo>
                    <a:pt x="14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D9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1" name="Freeform 97"/>
            <p:cNvSpPr>
              <a:spLocks/>
            </p:cNvSpPr>
            <p:nvPr/>
          </p:nvSpPr>
          <p:spPr bwMode="auto">
            <a:xfrm>
              <a:off x="4464" y="736"/>
              <a:ext cx="18" cy="61"/>
            </a:xfrm>
            <a:custGeom>
              <a:avLst/>
              <a:gdLst/>
              <a:ahLst/>
              <a:cxnLst>
                <a:cxn ang="0">
                  <a:pos x="7" y="2"/>
                </a:cxn>
                <a:cxn ang="0">
                  <a:pos x="17" y="27"/>
                </a:cxn>
                <a:cxn ang="0">
                  <a:pos x="0" y="78"/>
                </a:cxn>
                <a:cxn ang="0">
                  <a:pos x="6" y="122"/>
                </a:cxn>
                <a:cxn ang="0">
                  <a:pos x="30" y="86"/>
                </a:cxn>
                <a:cxn ang="0">
                  <a:pos x="26" y="27"/>
                </a:cxn>
                <a:cxn ang="0">
                  <a:pos x="34" y="16"/>
                </a:cxn>
                <a:cxn ang="0">
                  <a:pos x="25" y="0"/>
                </a:cxn>
                <a:cxn ang="0">
                  <a:pos x="7" y="2"/>
                </a:cxn>
                <a:cxn ang="0">
                  <a:pos x="7" y="2"/>
                </a:cxn>
              </a:cxnLst>
              <a:rect l="0" t="0" r="r" b="b"/>
              <a:pathLst>
                <a:path w="34" h="122">
                  <a:moveTo>
                    <a:pt x="7" y="2"/>
                  </a:moveTo>
                  <a:lnTo>
                    <a:pt x="17" y="27"/>
                  </a:lnTo>
                  <a:lnTo>
                    <a:pt x="0" y="78"/>
                  </a:lnTo>
                  <a:lnTo>
                    <a:pt x="6" y="122"/>
                  </a:lnTo>
                  <a:lnTo>
                    <a:pt x="30" y="86"/>
                  </a:lnTo>
                  <a:lnTo>
                    <a:pt x="26" y="27"/>
                  </a:lnTo>
                  <a:lnTo>
                    <a:pt x="34" y="16"/>
                  </a:lnTo>
                  <a:lnTo>
                    <a:pt x="25" y="0"/>
                  </a:lnTo>
                  <a:lnTo>
                    <a:pt x="7" y="2"/>
                  </a:lnTo>
                  <a:lnTo>
                    <a:pt x="7" y="2"/>
                  </a:lnTo>
                  <a:close/>
                </a:path>
              </a:pathLst>
            </a:custGeom>
            <a:solidFill>
              <a:srgbClr val="7578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2" name="Freeform 98"/>
            <p:cNvSpPr>
              <a:spLocks/>
            </p:cNvSpPr>
            <p:nvPr/>
          </p:nvSpPr>
          <p:spPr bwMode="auto">
            <a:xfrm>
              <a:off x="4451" y="722"/>
              <a:ext cx="32" cy="22"/>
            </a:xfrm>
            <a:custGeom>
              <a:avLst/>
              <a:gdLst/>
              <a:ahLst/>
              <a:cxnLst>
                <a:cxn ang="0">
                  <a:pos x="12" y="2"/>
                </a:cxn>
                <a:cxn ang="0">
                  <a:pos x="0" y="0"/>
                </a:cxn>
                <a:cxn ang="0">
                  <a:pos x="4" y="17"/>
                </a:cxn>
                <a:cxn ang="0">
                  <a:pos x="34" y="43"/>
                </a:cxn>
                <a:cxn ang="0">
                  <a:pos x="46" y="28"/>
                </a:cxn>
                <a:cxn ang="0">
                  <a:pos x="63" y="43"/>
                </a:cxn>
                <a:cxn ang="0">
                  <a:pos x="63" y="19"/>
                </a:cxn>
                <a:cxn ang="0">
                  <a:pos x="12" y="2"/>
                </a:cxn>
                <a:cxn ang="0">
                  <a:pos x="12" y="2"/>
                </a:cxn>
              </a:cxnLst>
              <a:rect l="0" t="0" r="r" b="b"/>
              <a:pathLst>
                <a:path w="63" h="43">
                  <a:moveTo>
                    <a:pt x="12" y="2"/>
                  </a:moveTo>
                  <a:lnTo>
                    <a:pt x="0" y="0"/>
                  </a:lnTo>
                  <a:lnTo>
                    <a:pt x="4" y="17"/>
                  </a:lnTo>
                  <a:lnTo>
                    <a:pt x="34" y="43"/>
                  </a:lnTo>
                  <a:lnTo>
                    <a:pt x="46" y="28"/>
                  </a:lnTo>
                  <a:lnTo>
                    <a:pt x="63" y="43"/>
                  </a:lnTo>
                  <a:lnTo>
                    <a:pt x="63" y="19"/>
                  </a:lnTo>
                  <a:lnTo>
                    <a:pt x="12" y="2"/>
                  </a:lnTo>
                  <a:lnTo>
                    <a:pt x="12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3" name="Freeform 99"/>
            <p:cNvSpPr>
              <a:spLocks/>
            </p:cNvSpPr>
            <p:nvPr/>
          </p:nvSpPr>
          <p:spPr bwMode="auto">
            <a:xfrm>
              <a:off x="4320" y="729"/>
              <a:ext cx="107" cy="160"/>
            </a:xfrm>
            <a:custGeom>
              <a:avLst/>
              <a:gdLst/>
              <a:ahLst/>
              <a:cxnLst>
                <a:cxn ang="0">
                  <a:pos x="211" y="0"/>
                </a:cxn>
                <a:cxn ang="0">
                  <a:pos x="215" y="59"/>
                </a:cxn>
                <a:cxn ang="0">
                  <a:pos x="163" y="118"/>
                </a:cxn>
                <a:cxn ang="0">
                  <a:pos x="68" y="139"/>
                </a:cxn>
                <a:cxn ang="0">
                  <a:pos x="15" y="319"/>
                </a:cxn>
                <a:cxn ang="0">
                  <a:pos x="6" y="318"/>
                </a:cxn>
                <a:cxn ang="0">
                  <a:pos x="0" y="247"/>
                </a:cxn>
                <a:cxn ang="0">
                  <a:pos x="13" y="152"/>
                </a:cxn>
                <a:cxn ang="0">
                  <a:pos x="61" y="67"/>
                </a:cxn>
                <a:cxn ang="0">
                  <a:pos x="139" y="13"/>
                </a:cxn>
                <a:cxn ang="0">
                  <a:pos x="211" y="0"/>
                </a:cxn>
                <a:cxn ang="0">
                  <a:pos x="211" y="0"/>
                </a:cxn>
              </a:cxnLst>
              <a:rect l="0" t="0" r="r" b="b"/>
              <a:pathLst>
                <a:path w="215" h="319">
                  <a:moveTo>
                    <a:pt x="211" y="0"/>
                  </a:moveTo>
                  <a:lnTo>
                    <a:pt x="215" y="59"/>
                  </a:lnTo>
                  <a:lnTo>
                    <a:pt x="163" y="118"/>
                  </a:lnTo>
                  <a:lnTo>
                    <a:pt x="68" y="139"/>
                  </a:lnTo>
                  <a:lnTo>
                    <a:pt x="15" y="319"/>
                  </a:lnTo>
                  <a:lnTo>
                    <a:pt x="6" y="318"/>
                  </a:lnTo>
                  <a:lnTo>
                    <a:pt x="0" y="247"/>
                  </a:lnTo>
                  <a:lnTo>
                    <a:pt x="13" y="152"/>
                  </a:lnTo>
                  <a:lnTo>
                    <a:pt x="61" y="67"/>
                  </a:lnTo>
                  <a:lnTo>
                    <a:pt x="139" y="13"/>
                  </a:lnTo>
                  <a:lnTo>
                    <a:pt x="211" y="0"/>
                  </a:lnTo>
                  <a:lnTo>
                    <a:pt x="211" y="0"/>
                  </a:lnTo>
                  <a:close/>
                </a:path>
              </a:pathLst>
            </a:custGeom>
            <a:solidFill>
              <a:srgbClr val="B0C77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4" name="Freeform 100"/>
            <p:cNvSpPr>
              <a:spLocks/>
            </p:cNvSpPr>
            <p:nvPr/>
          </p:nvSpPr>
          <p:spPr bwMode="auto">
            <a:xfrm>
              <a:off x="4558" y="432"/>
              <a:ext cx="98" cy="749"/>
            </a:xfrm>
            <a:custGeom>
              <a:avLst/>
              <a:gdLst/>
              <a:ahLst/>
              <a:cxnLst>
                <a:cxn ang="0">
                  <a:pos x="0" y="194"/>
                </a:cxn>
                <a:cxn ang="0">
                  <a:pos x="0" y="1492"/>
                </a:cxn>
                <a:cxn ang="0">
                  <a:pos x="29" y="1498"/>
                </a:cxn>
                <a:cxn ang="0">
                  <a:pos x="194" y="1291"/>
                </a:cxn>
                <a:cxn ang="0">
                  <a:pos x="198" y="0"/>
                </a:cxn>
                <a:cxn ang="0">
                  <a:pos x="181" y="0"/>
                </a:cxn>
                <a:cxn ang="0">
                  <a:pos x="0" y="194"/>
                </a:cxn>
                <a:cxn ang="0">
                  <a:pos x="0" y="194"/>
                </a:cxn>
              </a:cxnLst>
              <a:rect l="0" t="0" r="r" b="b"/>
              <a:pathLst>
                <a:path w="198" h="1498">
                  <a:moveTo>
                    <a:pt x="0" y="194"/>
                  </a:moveTo>
                  <a:lnTo>
                    <a:pt x="0" y="1492"/>
                  </a:lnTo>
                  <a:lnTo>
                    <a:pt x="29" y="1498"/>
                  </a:lnTo>
                  <a:lnTo>
                    <a:pt x="194" y="1291"/>
                  </a:lnTo>
                  <a:lnTo>
                    <a:pt x="198" y="0"/>
                  </a:lnTo>
                  <a:lnTo>
                    <a:pt x="181" y="0"/>
                  </a:lnTo>
                  <a:lnTo>
                    <a:pt x="0" y="194"/>
                  </a:lnTo>
                  <a:lnTo>
                    <a:pt x="0" y="194"/>
                  </a:lnTo>
                  <a:close/>
                </a:path>
              </a:pathLst>
            </a:custGeom>
            <a:solidFill>
              <a:srgbClr val="CCA6FF">
                <a:alpha val="40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5" name="Freeform 101"/>
            <p:cNvSpPr>
              <a:spLocks/>
            </p:cNvSpPr>
            <p:nvPr/>
          </p:nvSpPr>
          <p:spPr bwMode="auto">
            <a:xfrm>
              <a:off x="4452" y="679"/>
              <a:ext cx="51" cy="55"/>
            </a:xfrm>
            <a:custGeom>
              <a:avLst/>
              <a:gdLst/>
              <a:ahLst/>
              <a:cxnLst>
                <a:cxn ang="0">
                  <a:pos x="103" y="65"/>
                </a:cxn>
                <a:cxn ang="0">
                  <a:pos x="84" y="17"/>
                </a:cxn>
                <a:cxn ang="0">
                  <a:pos x="82" y="14"/>
                </a:cxn>
                <a:cxn ang="0">
                  <a:pos x="74" y="8"/>
                </a:cxn>
                <a:cxn ang="0">
                  <a:pos x="67" y="4"/>
                </a:cxn>
                <a:cxn ang="0">
                  <a:pos x="61" y="2"/>
                </a:cxn>
                <a:cxn ang="0">
                  <a:pos x="51" y="0"/>
                </a:cxn>
                <a:cxn ang="0">
                  <a:pos x="42" y="2"/>
                </a:cxn>
                <a:cxn ang="0">
                  <a:pos x="31" y="6"/>
                </a:cxn>
                <a:cxn ang="0">
                  <a:pos x="23" y="10"/>
                </a:cxn>
                <a:cxn ang="0">
                  <a:pos x="15" y="14"/>
                </a:cxn>
                <a:cxn ang="0">
                  <a:pos x="10" y="19"/>
                </a:cxn>
                <a:cxn ang="0">
                  <a:pos x="6" y="27"/>
                </a:cxn>
                <a:cxn ang="0">
                  <a:pos x="2" y="35"/>
                </a:cxn>
                <a:cxn ang="0">
                  <a:pos x="0" y="44"/>
                </a:cxn>
                <a:cxn ang="0">
                  <a:pos x="0" y="54"/>
                </a:cxn>
                <a:cxn ang="0">
                  <a:pos x="4" y="90"/>
                </a:cxn>
                <a:cxn ang="0">
                  <a:pos x="44" y="111"/>
                </a:cxn>
                <a:cxn ang="0">
                  <a:pos x="93" y="109"/>
                </a:cxn>
                <a:cxn ang="0">
                  <a:pos x="90" y="65"/>
                </a:cxn>
                <a:cxn ang="0">
                  <a:pos x="103" y="65"/>
                </a:cxn>
                <a:cxn ang="0">
                  <a:pos x="103" y="65"/>
                </a:cxn>
              </a:cxnLst>
              <a:rect l="0" t="0" r="r" b="b"/>
              <a:pathLst>
                <a:path w="103" h="111">
                  <a:moveTo>
                    <a:pt x="103" y="65"/>
                  </a:moveTo>
                  <a:lnTo>
                    <a:pt x="84" y="17"/>
                  </a:lnTo>
                  <a:lnTo>
                    <a:pt x="82" y="14"/>
                  </a:lnTo>
                  <a:lnTo>
                    <a:pt x="74" y="8"/>
                  </a:lnTo>
                  <a:lnTo>
                    <a:pt x="67" y="4"/>
                  </a:lnTo>
                  <a:lnTo>
                    <a:pt x="61" y="2"/>
                  </a:lnTo>
                  <a:lnTo>
                    <a:pt x="51" y="0"/>
                  </a:lnTo>
                  <a:lnTo>
                    <a:pt x="42" y="2"/>
                  </a:lnTo>
                  <a:lnTo>
                    <a:pt x="31" y="6"/>
                  </a:lnTo>
                  <a:lnTo>
                    <a:pt x="23" y="10"/>
                  </a:lnTo>
                  <a:lnTo>
                    <a:pt x="15" y="14"/>
                  </a:lnTo>
                  <a:lnTo>
                    <a:pt x="10" y="19"/>
                  </a:lnTo>
                  <a:lnTo>
                    <a:pt x="6" y="27"/>
                  </a:lnTo>
                  <a:lnTo>
                    <a:pt x="2" y="35"/>
                  </a:lnTo>
                  <a:lnTo>
                    <a:pt x="0" y="44"/>
                  </a:lnTo>
                  <a:lnTo>
                    <a:pt x="0" y="54"/>
                  </a:lnTo>
                  <a:lnTo>
                    <a:pt x="4" y="90"/>
                  </a:lnTo>
                  <a:lnTo>
                    <a:pt x="44" y="111"/>
                  </a:lnTo>
                  <a:lnTo>
                    <a:pt x="93" y="109"/>
                  </a:lnTo>
                  <a:lnTo>
                    <a:pt x="90" y="65"/>
                  </a:lnTo>
                  <a:lnTo>
                    <a:pt x="103" y="65"/>
                  </a:lnTo>
                  <a:lnTo>
                    <a:pt x="103" y="65"/>
                  </a:lnTo>
                  <a:close/>
                </a:path>
              </a:pathLst>
            </a:custGeom>
            <a:solidFill>
              <a:srgbClr val="E6B38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6" name="Freeform 102"/>
            <p:cNvSpPr>
              <a:spLocks/>
            </p:cNvSpPr>
            <p:nvPr/>
          </p:nvSpPr>
          <p:spPr bwMode="auto">
            <a:xfrm>
              <a:off x="4449" y="676"/>
              <a:ext cx="51" cy="41"/>
            </a:xfrm>
            <a:custGeom>
              <a:avLst/>
              <a:gdLst/>
              <a:ahLst/>
              <a:cxnLst>
                <a:cxn ang="0">
                  <a:pos x="101" y="43"/>
                </a:cxn>
                <a:cxn ang="0">
                  <a:pos x="61" y="41"/>
                </a:cxn>
                <a:cxn ang="0">
                  <a:pos x="46" y="60"/>
                </a:cxn>
                <a:cxn ang="0">
                  <a:pos x="44" y="57"/>
                </a:cxn>
                <a:cxn ang="0">
                  <a:pos x="38" y="55"/>
                </a:cxn>
                <a:cxn ang="0">
                  <a:pos x="35" y="53"/>
                </a:cxn>
                <a:cxn ang="0">
                  <a:pos x="33" y="55"/>
                </a:cxn>
                <a:cxn ang="0">
                  <a:pos x="29" y="57"/>
                </a:cxn>
                <a:cxn ang="0">
                  <a:pos x="29" y="62"/>
                </a:cxn>
                <a:cxn ang="0">
                  <a:pos x="29" y="70"/>
                </a:cxn>
                <a:cxn ang="0">
                  <a:pos x="37" y="74"/>
                </a:cxn>
                <a:cxn ang="0">
                  <a:pos x="40" y="78"/>
                </a:cxn>
                <a:cxn ang="0">
                  <a:pos x="8" y="81"/>
                </a:cxn>
                <a:cxn ang="0">
                  <a:pos x="6" y="79"/>
                </a:cxn>
                <a:cxn ang="0">
                  <a:pos x="4" y="78"/>
                </a:cxn>
                <a:cxn ang="0">
                  <a:pos x="2" y="72"/>
                </a:cxn>
                <a:cxn ang="0">
                  <a:pos x="2" y="66"/>
                </a:cxn>
                <a:cxn ang="0">
                  <a:pos x="0" y="57"/>
                </a:cxn>
                <a:cxn ang="0">
                  <a:pos x="2" y="47"/>
                </a:cxn>
                <a:cxn ang="0">
                  <a:pos x="2" y="41"/>
                </a:cxn>
                <a:cxn ang="0">
                  <a:pos x="4" y="34"/>
                </a:cxn>
                <a:cxn ang="0">
                  <a:pos x="6" y="28"/>
                </a:cxn>
                <a:cxn ang="0">
                  <a:pos x="10" y="22"/>
                </a:cxn>
                <a:cxn ang="0">
                  <a:pos x="14" y="15"/>
                </a:cxn>
                <a:cxn ang="0">
                  <a:pos x="19" y="11"/>
                </a:cxn>
                <a:cxn ang="0">
                  <a:pos x="23" y="5"/>
                </a:cxn>
                <a:cxn ang="0">
                  <a:pos x="31" y="3"/>
                </a:cxn>
                <a:cxn ang="0">
                  <a:pos x="37" y="2"/>
                </a:cxn>
                <a:cxn ang="0">
                  <a:pos x="44" y="2"/>
                </a:cxn>
                <a:cxn ang="0">
                  <a:pos x="50" y="0"/>
                </a:cxn>
                <a:cxn ang="0">
                  <a:pos x="59" y="2"/>
                </a:cxn>
                <a:cxn ang="0">
                  <a:pos x="65" y="2"/>
                </a:cxn>
                <a:cxn ang="0">
                  <a:pos x="71" y="3"/>
                </a:cxn>
                <a:cxn ang="0">
                  <a:pos x="78" y="7"/>
                </a:cxn>
                <a:cxn ang="0">
                  <a:pos x="84" y="11"/>
                </a:cxn>
                <a:cxn ang="0">
                  <a:pos x="88" y="15"/>
                </a:cxn>
                <a:cxn ang="0">
                  <a:pos x="92" y="21"/>
                </a:cxn>
                <a:cxn ang="0">
                  <a:pos x="96" y="26"/>
                </a:cxn>
                <a:cxn ang="0">
                  <a:pos x="99" y="34"/>
                </a:cxn>
                <a:cxn ang="0">
                  <a:pos x="101" y="43"/>
                </a:cxn>
                <a:cxn ang="0">
                  <a:pos x="101" y="43"/>
                </a:cxn>
              </a:cxnLst>
              <a:rect l="0" t="0" r="r" b="b"/>
              <a:pathLst>
                <a:path w="101" h="81">
                  <a:moveTo>
                    <a:pt x="101" y="43"/>
                  </a:moveTo>
                  <a:lnTo>
                    <a:pt x="61" y="41"/>
                  </a:lnTo>
                  <a:lnTo>
                    <a:pt x="46" y="60"/>
                  </a:lnTo>
                  <a:lnTo>
                    <a:pt x="44" y="57"/>
                  </a:lnTo>
                  <a:lnTo>
                    <a:pt x="38" y="55"/>
                  </a:lnTo>
                  <a:lnTo>
                    <a:pt x="35" y="53"/>
                  </a:lnTo>
                  <a:lnTo>
                    <a:pt x="33" y="55"/>
                  </a:lnTo>
                  <a:lnTo>
                    <a:pt x="29" y="57"/>
                  </a:lnTo>
                  <a:lnTo>
                    <a:pt x="29" y="62"/>
                  </a:lnTo>
                  <a:lnTo>
                    <a:pt x="29" y="70"/>
                  </a:lnTo>
                  <a:lnTo>
                    <a:pt x="37" y="74"/>
                  </a:lnTo>
                  <a:lnTo>
                    <a:pt x="40" y="78"/>
                  </a:lnTo>
                  <a:lnTo>
                    <a:pt x="8" y="81"/>
                  </a:lnTo>
                  <a:lnTo>
                    <a:pt x="6" y="79"/>
                  </a:lnTo>
                  <a:lnTo>
                    <a:pt x="4" y="78"/>
                  </a:lnTo>
                  <a:lnTo>
                    <a:pt x="2" y="72"/>
                  </a:lnTo>
                  <a:lnTo>
                    <a:pt x="2" y="66"/>
                  </a:lnTo>
                  <a:lnTo>
                    <a:pt x="0" y="57"/>
                  </a:lnTo>
                  <a:lnTo>
                    <a:pt x="2" y="47"/>
                  </a:lnTo>
                  <a:lnTo>
                    <a:pt x="2" y="41"/>
                  </a:lnTo>
                  <a:lnTo>
                    <a:pt x="4" y="34"/>
                  </a:lnTo>
                  <a:lnTo>
                    <a:pt x="6" y="28"/>
                  </a:lnTo>
                  <a:lnTo>
                    <a:pt x="10" y="22"/>
                  </a:lnTo>
                  <a:lnTo>
                    <a:pt x="14" y="15"/>
                  </a:lnTo>
                  <a:lnTo>
                    <a:pt x="19" y="11"/>
                  </a:lnTo>
                  <a:lnTo>
                    <a:pt x="23" y="5"/>
                  </a:lnTo>
                  <a:lnTo>
                    <a:pt x="31" y="3"/>
                  </a:lnTo>
                  <a:lnTo>
                    <a:pt x="37" y="2"/>
                  </a:lnTo>
                  <a:lnTo>
                    <a:pt x="44" y="2"/>
                  </a:lnTo>
                  <a:lnTo>
                    <a:pt x="50" y="0"/>
                  </a:lnTo>
                  <a:lnTo>
                    <a:pt x="59" y="2"/>
                  </a:lnTo>
                  <a:lnTo>
                    <a:pt x="65" y="2"/>
                  </a:lnTo>
                  <a:lnTo>
                    <a:pt x="71" y="3"/>
                  </a:lnTo>
                  <a:lnTo>
                    <a:pt x="78" y="7"/>
                  </a:lnTo>
                  <a:lnTo>
                    <a:pt x="84" y="11"/>
                  </a:lnTo>
                  <a:lnTo>
                    <a:pt x="88" y="15"/>
                  </a:lnTo>
                  <a:lnTo>
                    <a:pt x="92" y="21"/>
                  </a:lnTo>
                  <a:lnTo>
                    <a:pt x="96" y="26"/>
                  </a:lnTo>
                  <a:lnTo>
                    <a:pt x="99" y="34"/>
                  </a:lnTo>
                  <a:lnTo>
                    <a:pt x="101" y="43"/>
                  </a:lnTo>
                  <a:lnTo>
                    <a:pt x="101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" name="Freeform 103"/>
            <p:cNvSpPr>
              <a:spLocks/>
            </p:cNvSpPr>
            <p:nvPr/>
          </p:nvSpPr>
          <p:spPr bwMode="auto">
            <a:xfrm>
              <a:off x="4481" y="701"/>
              <a:ext cx="21" cy="4"/>
            </a:xfrm>
            <a:custGeom>
              <a:avLst/>
              <a:gdLst/>
              <a:ahLst/>
              <a:cxnLst>
                <a:cxn ang="0">
                  <a:pos x="38" y="2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42" y="8"/>
                </a:cxn>
                <a:cxn ang="0">
                  <a:pos x="38" y="2"/>
                </a:cxn>
                <a:cxn ang="0">
                  <a:pos x="38" y="2"/>
                </a:cxn>
              </a:cxnLst>
              <a:rect l="0" t="0" r="r" b="b"/>
              <a:pathLst>
                <a:path w="42" h="10">
                  <a:moveTo>
                    <a:pt x="38" y="2"/>
                  </a:moveTo>
                  <a:lnTo>
                    <a:pt x="10" y="0"/>
                  </a:lnTo>
                  <a:lnTo>
                    <a:pt x="0" y="10"/>
                  </a:lnTo>
                  <a:lnTo>
                    <a:pt x="42" y="8"/>
                  </a:lnTo>
                  <a:lnTo>
                    <a:pt x="38" y="2"/>
                  </a:lnTo>
                  <a:lnTo>
                    <a:pt x="38" y="2"/>
                  </a:lnTo>
                  <a:close/>
                </a:path>
              </a:pathLst>
            </a:custGeom>
            <a:solidFill>
              <a:srgbClr val="D999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8" name="Freeform 104"/>
            <p:cNvSpPr>
              <a:spLocks/>
            </p:cNvSpPr>
            <p:nvPr/>
          </p:nvSpPr>
          <p:spPr bwMode="auto">
            <a:xfrm>
              <a:off x="4472" y="707"/>
              <a:ext cx="18" cy="24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9" y="12"/>
                </a:cxn>
                <a:cxn ang="0">
                  <a:pos x="15" y="16"/>
                </a:cxn>
                <a:cxn ang="0">
                  <a:pos x="36" y="40"/>
                </a:cxn>
                <a:cxn ang="0">
                  <a:pos x="31" y="48"/>
                </a:cxn>
                <a:cxn ang="0">
                  <a:pos x="0" y="10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36" h="48">
                  <a:moveTo>
                    <a:pt x="8" y="0"/>
                  </a:moveTo>
                  <a:lnTo>
                    <a:pt x="19" y="12"/>
                  </a:lnTo>
                  <a:lnTo>
                    <a:pt x="15" y="16"/>
                  </a:lnTo>
                  <a:lnTo>
                    <a:pt x="36" y="40"/>
                  </a:lnTo>
                  <a:lnTo>
                    <a:pt x="31" y="48"/>
                  </a:lnTo>
                  <a:lnTo>
                    <a:pt x="0" y="10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D999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9" name="Freeform 105"/>
            <p:cNvSpPr>
              <a:spLocks/>
            </p:cNvSpPr>
            <p:nvPr/>
          </p:nvSpPr>
          <p:spPr bwMode="auto">
            <a:xfrm>
              <a:off x="4317" y="720"/>
              <a:ext cx="108" cy="168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79" y="4"/>
                </a:cxn>
                <a:cxn ang="0">
                  <a:pos x="164" y="9"/>
                </a:cxn>
                <a:cxn ang="0">
                  <a:pos x="152" y="15"/>
                </a:cxn>
                <a:cxn ang="0">
                  <a:pos x="141" y="23"/>
                </a:cxn>
                <a:cxn ang="0">
                  <a:pos x="130" y="30"/>
                </a:cxn>
                <a:cxn ang="0">
                  <a:pos x="114" y="38"/>
                </a:cxn>
                <a:cxn ang="0">
                  <a:pos x="101" y="47"/>
                </a:cxn>
                <a:cxn ang="0">
                  <a:pos x="86" y="59"/>
                </a:cxn>
                <a:cxn ang="0">
                  <a:pos x="72" y="70"/>
                </a:cxn>
                <a:cxn ang="0">
                  <a:pos x="61" y="84"/>
                </a:cxn>
                <a:cxn ang="0">
                  <a:pos x="48" y="95"/>
                </a:cxn>
                <a:cxn ang="0">
                  <a:pos x="38" y="108"/>
                </a:cxn>
                <a:cxn ang="0">
                  <a:pos x="31" y="124"/>
                </a:cxn>
                <a:cxn ang="0">
                  <a:pos x="25" y="139"/>
                </a:cxn>
                <a:cxn ang="0">
                  <a:pos x="17" y="154"/>
                </a:cxn>
                <a:cxn ang="0">
                  <a:pos x="14" y="171"/>
                </a:cxn>
                <a:cxn ang="0">
                  <a:pos x="10" y="188"/>
                </a:cxn>
                <a:cxn ang="0">
                  <a:pos x="6" y="205"/>
                </a:cxn>
                <a:cxn ang="0">
                  <a:pos x="4" y="222"/>
                </a:cxn>
                <a:cxn ang="0">
                  <a:pos x="4" y="238"/>
                </a:cxn>
                <a:cxn ang="0">
                  <a:pos x="2" y="255"/>
                </a:cxn>
                <a:cxn ang="0">
                  <a:pos x="0" y="270"/>
                </a:cxn>
                <a:cxn ang="0">
                  <a:pos x="0" y="281"/>
                </a:cxn>
                <a:cxn ang="0">
                  <a:pos x="0" y="295"/>
                </a:cxn>
                <a:cxn ang="0">
                  <a:pos x="0" y="306"/>
                </a:cxn>
                <a:cxn ang="0">
                  <a:pos x="0" y="319"/>
                </a:cxn>
                <a:cxn ang="0">
                  <a:pos x="0" y="329"/>
                </a:cxn>
                <a:cxn ang="0">
                  <a:pos x="15" y="335"/>
                </a:cxn>
                <a:cxn ang="0">
                  <a:pos x="23" y="241"/>
                </a:cxn>
                <a:cxn ang="0">
                  <a:pos x="71" y="87"/>
                </a:cxn>
                <a:cxn ang="0">
                  <a:pos x="145" y="59"/>
                </a:cxn>
                <a:cxn ang="0">
                  <a:pos x="192" y="0"/>
                </a:cxn>
              </a:cxnLst>
              <a:rect l="0" t="0" r="r" b="b"/>
              <a:pathLst>
                <a:path w="217" h="335">
                  <a:moveTo>
                    <a:pt x="192" y="0"/>
                  </a:moveTo>
                  <a:lnTo>
                    <a:pt x="190" y="0"/>
                  </a:lnTo>
                  <a:lnTo>
                    <a:pt x="187" y="2"/>
                  </a:lnTo>
                  <a:lnTo>
                    <a:pt x="179" y="4"/>
                  </a:lnTo>
                  <a:lnTo>
                    <a:pt x="171" y="8"/>
                  </a:lnTo>
                  <a:lnTo>
                    <a:pt x="164" y="9"/>
                  </a:lnTo>
                  <a:lnTo>
                    <a:pt x="160" y="11"/>
                  </a:lnTo>
                  <a:lnTo>
                    <a:pt x="152" y="15"/>
                  </a:lnTo>
                  <a:lnTo>
                    <a:pt x="149" y="19"/>
                  </a:lnTo>
                  <a:lnTo>
                    <a:pt x="141" y="23"/>
                  </a:lnTo>
                  <a:lnTo>
                    <a:pt x="135" y="27"/>
                  </a:lnTo>
                  <a:lnTo>
                    <a:pt x="130" y="30"/>
                  </a:lnTo>
                  <a:lnTo>
                    <a:pt x="122" y="36"/>
                  </a:lnTo>
                  <a:lnTo>
                    <a:pt x="114" y="38"/>
                  </a:lnTo>
                  <a:lnTo>
                    <a:pt x="109" y="44"/>
                  </a:lnTo>
                  <a:lnTo>
                    <a:pt x="101" y="47"/>
                  </a:lnTo>
                  <a:lnTo>
                    <a:pt x="93" y="55"/>
                  </a:lnTo>
                  <a:lnTo>
                    <a:pt x="86" y="59"/>
                  </a:lnTo>
                  <a:lnTo>
                    <a:pt x="80" y="65"/>
                  </a:lnTo>
                  <a:lnTo>
                    <a:pt x="72" y="70"/>
                  </a:lnTo>
                  <a:lnTo>
                    <a:pt x="67" y="76"/>
                  </a:lnTo>
                  <a:lnTo>
                    <a:pt x="61" y="84"/>
                  </a:lnTo>
                  <a:lnTo>
                    <a:pt x="53" y="89"/>
                  </a:lnTo>
                  <a:lnTo>
                    <a:pt x="48" y="95"/>
                  </a:lnTo>
                  <a:lnTo>
                    <a:pt x="44" y="103"/>
                  </a:lnTo>
                  <a:lnTo>
                    <a:pt x="38" y="108"/>
                  </a:lnTo>
                  <a:lnTo>
                    <a:pt x="34" y="116"/>
                  </a:lnTo>
                  <a:lnTo>
                    <a:pt x="31" y="124"/>
                  </a:lnTo>
                  <a:lnTo>
                    <a:pt x="27" y="133"/>
                  </a:lnTo>
                  <a:lnTo>
                    <a:pt x="25" y="139"/>
                  </a:lnTo>
                  <a:lnTo>
                    <a:pt x="21" y="146"/>
                  </a:lnTo>
                  <a:lnTo>
                    <a:pt x="17" y="154"/>
                  </a:lnTo>
                  <a:lnTo>
                    <a:pt x="15" y="163"/>
                  </a:lnTo>
                  <a:lnTo>
                    <a:pt x="14" y="171"/>
                  </a:lnTo>
                  <a:lnTo>
                    <a:pt x="12" y="181"/>
                  </a:lnTo>
                  <a:lnTo>
                    <a:pt x="10" y="188"/>
                  </a:lnTo>
                  <a:lnTo>
                    <a:pt x="8" y="198"/>
                  </a:lnTo>
                  <a:lnTo>
                    <a:pt x="6" y="205"/>
                  </a:lnTo>
                  <a:lnTo>
                    <a:pt x="6" y="213"/>
                  </a:lnTo>
                  <a:lnTo>
                    <a:pt x="4" y="222"/>
                  </a:lnTo>
                  <a:lnTo>
                    <a:pt x="4" y="230"/>
                  </a:lnTo>
                  <a:lnTo>
                    <a:pt x="4" y="238"/>
                  </a:lnTo>
                  <a:lnTo>
                    <a:pt x="2" y="247"/>
                  </a:lnTo>
                  <a:lnTo>
                    <a:pt x="2" y="255"/>
                  </a:lnTo>
                  <a:lnTo>
                    <a:pt x="2" y="264"/>
                  </a:lnTo>
                  <a:lnTo>
                    <a:pt x="0" y="270"/>
                  </a:lnTo>
                  <a:lnTo>
                    <a:pt x="0" y="276"/>
                  </a:lnTo>
                  <a:lnTo>
                    <a:pt x="0" y="281"/>
                  </a:lnTo>
                  <a:lnTo>
                    <a:pt x="0" y="289"/>
                  </a:lnTo>
                  <a:lnTo>
                    <a:pt x="0" y="295"/>
                  </a:lnTo>
                  <a:lnTo>
                    <a:pt x="0" y="300"/>
                  </a:lnTo>
                  <a:lnTo>
                    <a:pt x="0" y="306"/>
                  </a:lnTo>
                  <a:lnTo>
                    <a:pt x="0" y="312"/>
                  </a:lnTo>
                  <a:lnTo>
                    <a:pt x="0" y="319"/>
                  </a:lnTo>
                  <a:lnTo>
                    <a:pt x="0" y="327"/>
                  </a:lnTo>
                  <a:lnTo>
                    <a:pt x="0" y="329"/>
                  </a:lnTo>
                  <a:lnTo>
                    <a:pt x="2" y="333"/>
                  </a:lnTo>
                  <a:lnTo>
                    <a:pt x="15" y="335"/>
                  </a:lnTo>
                  <a:lnTo>
                    <a:pt x="12" y="262"/>
                  </a:lnTo>
                  <a:lnTo>
                    <a:pt x="23" y="241"/>
                  </a:lnTo>
                  <a:lnTo>
                    <a:pt x="25" y="184"/>
                  </a:lnTo>
                  <a:lnTo>
                    <a:pt x="71" y="87"/>
                  </a:lnTo>
                  <a:lnTo>
                    <a:pt x="126" y="55"/>
                  </a:lnTo>
                  <a:lnTo>
                    <a:pt x="145" y="59"/>
                  </a:lnTo>
                  <a:lnTo>
                    <a:pt x="217" y="17"/>
                  </a:lnTo>
                  <a:lnTo>
                    <a:pt x="192" y="0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rgbClr val="A6BF7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0" name="Freeform 106"/>
            <p:cNvSpPr>
              <a:spLocks/>
            </p:cNvSpPr>
            <p:nvPr/>
          </p:nvSpPr>
          <p:spPr bwMode="auto">
            <a:xfrm>
              <a:off x="4328" y="758"/>
              <a:ext cx="99" cy="131"/>
            </a:xfrm>
            <a:custGeom>
              <a:avLst/>
              <a:gdLst/>
              <a:ahLst/>
              <a:cxnLst>
                <a:cxn ang="0">
                  <a:pos x="196" y="42"/>
                </a:cxn>
                <a:cxn ang="0">
                  <a:pos x="200" y="0"/>
                </a:cxn>
                <a:cxn ang="0">
                  <a:pos x="166" y="23"/>
                </a:cxn>
                <a:cxn ang="0">
                  <a:pos x="105" y="21"/>
                </a:cxn>
                <a:cxn ang="0">
                  <a:pos x="42" y="69"/>
                </a:cxn>
                <a:cxn ang="0">
                  <a:pos x="38" y="89"/>
                </a:cxn>
                <a:cxn ang="0">
                  <a:pos x="4" y="194"/>
                </a:cxn>
                <a:cxn ang="0">
                  <a:pos x="0" y="262"/>
                </a:cxn>
                <a:cxn ang="0">
                  <a:pos x="6" y="259"/>
                </a:cxn>
                <a:cxn ang="0">
                  <a:pos x="50" y="160"/>
                </a:cxn>
                <a:cxn ang="0">
                  <a:pos x="70" y="97"/>
                </a:cxn>
                <a:cxn ang="0">
                  <a:pos x="196" y="42"/>
                </a:cxn>
                <a:cxn ang="0">
                  <a:pos x="196" y="42"/>
                </a:cxn>
              </a:cxnLst>
              <a:rect l="0" t="0" r="r" b="b"/>
              <a:pathLst>
                <a:path w="200" h="262">
                  <a:moveTo>
                    <a:pt x="196" y="42"/>
                  </a:moveTo>
                  <a:lnTo>
                    <a:pt x="200" y="0"/>
                  </a:lnTo>
                  <a:lnTo>
                    <a:pt x="166" y="23"/>
                  </a:lnTo>
                  <a:lnTo>
                    <a:pt x="105" y="21"/>
                  </a:lnTo>
                  <a:lnTo>
                    <a:pt x="42" y="69"/>
                  </a:lnTo>
                  <a:lnTo>
                    <a:pt x="38" y="89"/>
                  </a:lnTo>
                  <a:lnTo>
                    <a:pt x="4" y="194"/>
                  </a:lnTo>
                  <a:lnTo>
                    <a:pt x="0" y="262"/>
                  </a:lnTo>
                  <a:lnTo>
                    <a:pt x="6" y="259"/>
                  </a:lnTo>
                  <a:lnTo>
                    <a:pt x="50" y="160"/>
                  </a:lnTo>
                  <a:lnTo>
                    <a:pt x="70" y="97"/>
                  </a:lnTo>
                  <a:lnTo>
                    <a:pt x="196" y="42"/>
                  </a:lnTo>
                  <a:lnTo>
                    <a:pt x="196" y="42"/>
                  </a:lnTo>
                  <a:close/>
                </a:path>
              </a:pathLst>
            </a:custGeom>
            <a:solidFill>
              <a:srgbClr val="C9D49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1" name="Freeform 107"/>
            <p:cNvSpPr>
              <a:spLocks/>
            </p:cNvSpPr>
            <p:nvPr/>
          </p:nvSpPr>
          <p:spPr bwMode="auto">
            <a:xfrm>
              <a:off x="4400" y="1239"/>
              <a:ext cx="106" cy="27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82" y="23"/>
                </a:cxn>
                <a:cxn ang="0">
                  <a:pos x="213" y="53"/>
                </a:cxn>
                <a:cxn ang="0">
                  <a:pos x="0" y="38"/>
                </a:cxn>
                <a:cxn ang="0">
                  <a:pos x="11" y="0"/>
                </a:cxn>
                <a:cxn ang="0">
                  <a:pos x="11" y="0"/>
                </a:cxn>
              </a:cxnLst>
              <a:rect l="0" t="0" r="r" b="b"/>
              <a:pathLst>
                <a:path w="213" h="53">
                  <a:moveTo>
                    <a:pt x="11" y="0"/>
                  </a:moveTo>
                  <a:lnTo>
                    <a:pt x="182" y="23"/>
                  </a:lnTo>
                  <a:lnTo>
                    <a:pt x="213" y="53"/>
                  </a:lnTo>
                  <a:lnTo>
                    <a:pt x="0" y="38"/>
                  </a:lnTo>
                  <a:lnTo>
                    <a:pt x="11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7578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2" name="Freeform 108"/>
            <p:cNvSpPr>
              <a:spLocks/>
            </p:cNvSpPr>
            <p:nvPr/>
          </p:nvSpPr>
          <p:spPr bwMode="auto">
            <a:xfrm>
              <a:off x="4790" y="680"/>
              <a:ext cx="53" cy="164"/>
            </a:xfrm>
            <a:custGeom>
              <a:avLst/>
              <a:gdLst/>
              <a:ahLst/>
              <a:cxnLst>
                <a:cxn ang="0">
                  <a:pos x="72" y="0"/>
                </a:cxn>
                <a:cxn ang="0">
                  <a:pos x="70" y="0"/>
                </a:cxn>
                <a:cxn ang="0">
                  <a:pos x="68" y="4"/>
                </a:cxn>
                <a:cxn ang="0">
                  <a:pos x="63" y="10"/>
                </a:cxn>
                <a:cxn ang="0">
                  <a:pos x="59" y="17"/>
                </a:cxn>
                <a:cxn ang="0">
                  <a:pos x="55" y="23"/>
                </a:cxn>
                <a:cxn ang="0">
                  <a:pos x="51" y="27"/>
                </a:cxn>
                <a:cxn ang="0">
                  <a:pos x="47" y="34"/>
                </a:cxn>
                <a:cxn ang="0">
                  <a:pos x="44" y="40"/>
                </a:cxn>
                <a:cxn ang="0">
                  <a:pos x="40" y="46"/>
                </a:cxn>
                <a:cxn ang="0">
                  <a:pos x="36" y="53"/>
                </a:cxn>
                <a:cxn ang="0">
                  <a:pos x="34" y="61"/>
                </a:cxn>
                <a:cxn ang="0">
                  <a:pos x="30" y="69"/>
                </a:cxn>
                <a:cxn ang="0">
                  <a:pos x="27" y="74"/>
                </a:cxn>
                <a:cxn ang="0">
                  <a:pos x="23" y="84"/>
                </a:cxn>
                <a:cxn ang="0">
                  <a:pos x="19" y="91"/>
                </a:cxn>
                <a:cxn ang="0">
                  <a:pos x="15" y="101"/>
                </a:cxn>
                <a:cxn ang="0">
                  <a:pos x="13" y="109"/>
                </a:cxn>
                <a:cxn ang="0">
                  <a:pos x="9" y="118"/>
                </a:cxn>
                <a:cxn ang="0">
                  <a:pos x="6" y="128"/>
                </a:cxn>
                <a:cxn ang="0">
                  <a:pos x="6" y="137"/>
                </a:cxn>
                <a:cxn ang="0">
                  <a:pos x="2" y="147"/>
                </a:cxn>
                <a:cxn ang="0">
                  <a:pos x="2" y="156"/>
                </a:cxn>
                <a:cxn ang="0">
                  <a:pos x="0" y="166"/>
                </a:cxn>
                <a:cxn ang="0">
                  <a:pos x="0" y="173"/>
                </a:cxn>
                <a:cxn ang="0">
                  <a:pos x="0" y="183"/>
                </a:cxn>
                <a:cxn ang="0">
                  <a:pos x="0" y="194"/>
                </a:cxn>
                <a:cxn ang="0">
                  <a:pos x="2" y="204"/>
                </a:cxn>
                <a:cxn ang="0">
                  <a:pos x="4" y="215"/>
                </a:cxn>
                <a:cxn ang="0">
                  <a:pos x="6" y="223"/>
                </a:cxn>
                <a:cxn ang="0">
                  <a:pos x="7" y="232"/>
                </a:cxn>
                <a:cxn ang="0">
                  <a:pos x="7" y="238"/>
                </a:cxn>
                <a:cxn ang="0">
                  <a:pos x="11" y="247"/>
                </a:cxn>
                <a:cxn ang="0">
                  <a:pos x="13" y="253"/>
                </a:cxn>
                <a:cxn ang="0">
                  <a:pos x="15" y="261"/>
                </a:cxn>
                <a:cxn ang="0">
                  <a:pos x="19" y="266"/>
                </a:cxn>
                <a:cxn ang="0">
                  <a:pos x="23" y="274"/>
                </a:cxn>
                <a:cxn ang="0">
                  <a:pos x="27" y="283"/>
                </a:cxn>
                <a:cxn ang="0">
                  <a:pos x="32" y="295"/>
                </a:cxn>
                <a:cxn ang="0">
                  <a:pos x="36" y="302"/>
                </a:cxn>
                <a:cxn ang="0">
                  <a:pos x="44" y="310"/>
                </a:cxn>
                <a:cxn ang="0">
                  <a:pos x="47" y="314"/>
                </a:cxn>
                <a:cxn ang="0">
                  <a:pos x="51" y="320"/>
                </a:cxn>
                <a:cxn ang="0">
                  <a:pos x="55" y="321"/>
                </a:cxn>
                <a:cxn ang="0">
                  <a:pos x="61" y="325"/>
                </a:cxn>
                <a:cxn ang="0">
                  <a:pos x="65" y="329"/>
                </a:cxn>
                <a:cxn ang="0">
                  <a:pos x="66" y="329"/>
                </a:cxn>
                <a:cxn ang="0">
                  <a:pos x="76" y="314"/>
                </a:cxn>
                <a:cxn ang="0">
                  <a:pos x="28" y="264"/>
                </a:cxn>
                <a:cxn ang="0">
                  <a:pos x="13" y="139"/>
                </a:cxn>
                <a:cxn ang="0">
                  <a:pos x="32" y="133"/>
                </a:cxn>
                <a:cxn ang="0">
                  <a:pos x="42" y="82"/>
                </a:cxn>
                <a:cxn ang="0">
                  <a:pos x="104" y="19"/>
                </a:cxn>
                <a:cxn ang="0">
                  <a:pos x="72" y="0"/>
                </a:cxn>
                <a:cxn ang="0">
                  <a:pos x="72" y="0"/>
                </a:cxn>
              </a:cxnLst>
              <a:rect l="0" t="0" r="r" b="b"/>
              <a:pathLst>
                <a:path w="104" h="329">
                  <a:moveTo>
                    <a:pt x="72" y="0"/>
                  </a:moveTo>
                  <a:lnTo>
                    <a:pt x="70" y="0"/>
                  </a:lnTo>
                  <a:lnTo>
                    <a:pt x="68" y="4"/>
                  </a:lnTo>
                  <a:lnTo>
                    <a:pt x="63" y="10"/>
                  </a:lnTo>
                  <a:lnTo>
                    <a:pt x="59" y="17"/>
                  </a:lnTo>
                  <a:lnTo>
                    <a:pt x="55" y="23"/>
                  </a:lnTo>
                  <a:lnTo>
                    <a:pt x="51" y="27"/>
                  </a:lnTo>
                  <a:lnTo>
                    <a:pt x="47" y="34"/>
                  </a:lnTo>
                  <a:lnTo>
                    <a:pt x="44" y="40"/>
                  </a:lnTo>
                  <a:lnTo>
                    <a:pt x="40" y="46"/>
                  </a:lnTo>
                  <a:lnTo>
                    <a:pt x="36" y="53"/>
                  </a:lnTo>
                  <a:lnTo>
                    <a:pt x="34" y="61"/>
                  </a:lnTo>
                  <a:lnTo>
                    <a:pt x="30" y="69"/>
                  </a:lnTo>
                  <a:lnTo>
                    <a:pt x="27" y="74"/>
                  </a:lnTo>
                  <a:lnTo>
                    <a:pt x="23" y="84"/>
                  </a:lnTo>
                  <a:lnTo>
                    <a:pt x="19" y="91"/>
                  </a:lnTo>
                  <a:lnTo>
                    <a:pt x="15" y="101"/>
                  </a:lnTo>
                  <a:lnTo>
                    <a:pt x="13" y="109"/>
                  </a:lnTo>
                  <a:lnTo>
                    <a:pt x="9" y="118"/>
                  </a:lnTo>
                  <a:lnTo>
                    <a:pt x="6" y="128"/>
                  </a:lnTo>
                  <a:lnTo>
                    <a:pt x="6" y="137"/>
                  </a:lnTo>
                  <a:lnTo>
                    <a:pt x="2" y="147"/>
                  </a:lnTo>
                  <a:lnTo>
                    <a:pt x="2" y="156"/>
                  </a:lnTo>
                  <a:lnTo>
                    <a:pt x="0" y="166"/>
                  </a:lnTo>
                  <a:lnTo>
                    <a:pt x="0" y="173"/>
                  </a:lnTo>
                  <a:lnTo>
                    <a:pt x="0" y="183"/>
                  </a:lnTo>
                  <a:lnTo>
                    <a:pt x="0" y="194"/>
                  </a:lnTo>
                  <a:lnTo>
                    <a:pt x="2" y="204"/>
                  </a:lnTo>
                  <a:lnTo>
                    <a:pt x="4" y="215"/>
                  </a:lnTo>
                  <a:lnTo>
                    <a:pt x="6" y="223"/>
                  </a:lnTo>
                  <a:lnTo>
                    <a:pt x="7" y="232"/>
                  </a:lnTo>
                  <a:lnTo>
                    <a:pt x="7" y="238"/>
                  </a:lnTo>
                  <a:lnTo>
                    <a:pt x="11" y="247"/>
                  </a:lnTo>
                  <a:lnTo>
                    <a:pt x="13" y="253"/>
                  </a:lnTo>
                  <a:lnTo>
                    <a:pt x="15" y="261"/>
                  </a:lnTo>
                  <a:lnTo>
                    <a:pt x="19" y="266"/>
                  </a:lnTo>
                  <a:lnTo>
                    <a:pt x="23" y="274"/>
                  </a:lnTo>
                  <a:lnTo>
                    <a:pt x="27" y="283"/>
                  </a:lnTo>
                  <a:lnTo>
                    <a:pt x="32" y="295"/>
                  </a:lnTo>
                  <a:lnTo>
                    <a:pt x="36" y="302"/>
                  </a:lnTo>
                  <a:lnTo>
                    <a:pt x="44" y="310"/>
                  </a:lnTo>
                  <a:lnTo>
                    <a:pt x="47" y="314"/>
                  </a:lnTo>
                  <a:lnTo>
                    <a:pt x="51" y="320"/>
                  </a:lnTo>
                  <a:lnTo>
                    <a:pt x="55" y="321"/>
                  </a:lnTo>
                  <a:lnTo>
                    <a:pt x="61" y="325"/>
                  </a:lnTo>
                  <a:lnTo>
                    <a:pt x="65" y="329"/>
                  </a:lnTo>
                  <a:lnTo>
                    <a:pt x="66" y="329"/>
                  </a:lnTo>
                  <a:lnTo>
                    <a:pt x="76" y="314"/>
                  </a:lnTo>
                  <a:lnTo>
                    <a:pt x="28" y="264"/>
                  </a:lnTo>
                  <a:lnTo>
                    <a:pt x="13" y="139"/>
                  </a:lnTo>
                  <a:lnTo>
                    <a:pt x="32" y="133"/>
                  </a:lnTo>
                  <a:lnTo>
                    <a:pt x="42" y="82"/>
                  </a:lnTo>
                  <a:lnTo>
                    <a:pt x="104" y="19"/>
                  </a:lnTo>
                  <a:lnTo>
                    <a:pt x="72" y="0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EDE8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3" name="Freeform 109"/>
            <p:cNvSpPr>
              <a:spLocks/>
            </p:cNvSpPr>
            <p:nvPr/>
          </p:nvSpPr>
          <p:spPr bwMode="auto">
            <a:xfrm>
              <a:off x="4854" y="621"/>
              <a:ext cx="35" cy="41"/>
            </a:xfrm>
            <a:custGeom>
              <a:avLst/>
              <a:gdLst/>
              <a:ahLst/>
              <a:cxnLst>
                <a:cxn ang="0">
                  <a:pos x="21" y="82"/>
                </a:cxn>
                <a:cxn ang="0">
                  <a:pos x="19" y="80"/>
                </a:cxn>
                <a:cxn ang="0">
                  <a:pos x="15" y="78"/>
                </a:cxn>
                <a:cxn ang="0">
                  <a:pos x="12" y="74"/>
                </a:cxn>
                <a:cxn ang="0">
                  <a:pos x="8" y="69"/>
                </a:cxn>
                <a:cxn ang="0">
                  <a:pos x="4" y="61"/>
                </a:cxn>
                <a:cxn ang="0">
                  <a:pos x="2" y="52"/>
                </a:cxn>
                <a:cxn ang="0">
                  <a:pos x="0" y="46"/>
                </a:cxn>
                <a:cxn ang="0">
                  <a:pos x="2" y="40"/>
                </a:cxn>
                <a:cxn ang="0">
                  <a:pos x="2" y="35"/>
                </a:cxn>
                <a:cxn ang="0">
                  <a:pos x="4" y="29"/>
                </a:cxn>
                <a:cxn ang="0">
                  <a:pos x="6" y="21"/>
                </a:cxn>
                <a:cxn ang="0">
                  <a:pos x="10" y="16"/>
                </a:cxn>
                <a:cxn ang="0">
                  <a:pos x="14" y="10"/>
                </a:cxn>
                <a:cxn ang="0">
                  <a:pos x="19" y="8"/>
                </a:cxn>
                <a:cxn ang="0">
                  <a:pos x="29" y="2"/>
                </a:cxn>
                <a:cxn ang="0">
                  <a:pos x="38" y="0"/>
                </a:cxn>
                <a:cxn ang="0">
                  <a:pos x="48" y="0"/>
                </a:cxn>
                <a:cxn ang="0">
                  <a:pos x="57" y="2"/>
                </a:cxn>
                <a:cxn ang="0">
                  <a:pos x="65" y="6"/>
                </a:cxn>
                <a:cxn ang="0">
                  <a:pos x="71" y="10"/>
                </a:cxn>
                <a:cxn ang="0">
                  <a:pos x="52" y="31"/>
                </a:cxn>
                <a:cxn ang="0">
                  <a:pos x="57" y="40"/>
                </a:cxn>
                <a:cxn ang="0">
                  <a:pos x="55" y="40"/>
                </a:cxn>
                <a:cxn ang="0">
                  <a:pos x="52" y="42"/>
                </a:cxn>
                <a:cxn ang="0">
                  <a:pos x="46" y="46"/>
                </a:cxn>
                <a:cxn ang="0">
                  <a:pos x="48" y="52"/>
                </a:cxn>
                <a:cxn ang="0">
                  <a:pos x="52" y="57"/>
                </a:cxn>
                <a:cxn ang="0">
                  <a:pos x="55" y="59"/>
                </a:cxn>
                <a:cxn ang="0">
                  <a:pos x="61" y="59"/>
                </a:cxn>
                <a:cxn ang="0">
                  <a:pos x="63" y="59"/>
                </a:cxn>
                <a:cxn ang="0">
                  <a:pos x="61" y="71"/>
                </a:cxn>
                <a:cxn ang="0">
                  <a:pos x="21" y="82"/>
                </a:cxn>
                <a:cxn ang="0">
                  <a:pos x="21" y="82"/>
                </a:cxn>
              </a:cxnLst>
              <a:rect l="0" t="0" r="r" b="b"/>
              <a:pathLst>
                <a:path w="71" h="82">
                  <a:moveTo>
                    <a:pt x="21" y="82"/>
                  </a:moveTo>
                  <a:lnTo>
                    <a:pt x="19" y="80"/>
                  </a:lnTo>
                  <a:lnTo>
                    <a:pt x="15" y="78"/>
                  </a:lnTo>
                  <a:lnTo>
                    <a:pt x="12" y="74"/>
                  </a:lnTo>
                  <a:lnTo>
                    <a:pt x="8" y="69"/>
                  </a:lnTo>
                  <a:lnTo>
                    <a:pt x="4" y="61"/>
                  </a:lnTo>
                  <a:lnTo>
                    <a:pt x="2" y="52"/>
                  </a:lnTo>
                  <a:lnTo>
                    <a:pt x="0" y="46"/>
                  </a:lnTo>
                  <a:lnTo>
                    <a:pt x="2" y="40"/>
                  </a:lnTo>
                  <a:lnTo>
                    <a:pt x="2" y="35"/>
                  </a:lnTo>
                  <a:lnTo>
                    <a:pt x="4" y="29"/>
                  </a:lnTo>
                  <a:lnTo>
                    <a:pt x="6" y="21"/>
                  </a:lnTo>
                  <a:lnTo>
                    <a:pt x="10" y="16"/>
                  </a:lnTo>
                  <a:lnTo>
                    <a:pt x="14" y="10"/>
                  </a:lnTo>
                  <a:lnTo>
                    <a:pt x="19" y="8"/>
                  </a:lnTo>
                  <a:lnTo>
                    <a:pt x="29" y="2"/>
                  </a:lnTo>
                  <a:lnTo>
                    <a:pt x="38" y="0"/>
                  </a:lnTo>
                  <a:lnTo>
                    <a:pt x="48" y="0"/>
                  </a:lnTo>
                  <a:lnTo>
                    <a:pt x="57" y="2"/>
                  </a:lnTo>
                  <a:lnTo>
                    <a:pt x="65" y="6"/>
                  </a:lnTo>
                  <a:lnTo>
                    <a:pt x="71" y="10"/>
                  </a:lnTo>
                  <a:lnTo>
                    <a:pt x="52" y="31"/>
                  </a:lnTo>
                  <a:lnTo>
                    <a:pt x="57" y="40"/>
                  </a:lnTo>
                  <a:lnTo>
                    <a:pt x="55" y="40"/>
                  </a:lnTo>
                  <a:lnTo>
                    <a:pt x="52" y="42"/>
                  </a:lnTo>
                  <a:lnTo>
                    <a:pt x="46" y="46"/>
                  </a:lnTo>
                  <a:lnTo>
                    <a:pt x="48" y="52"/>
                  </a:lnTo>
                  <a:lnTo>
                    <a:pt x="52" y="57"/>
                  </a:lnTo>
                  <a:lnTo>
                    <a:pt x="55" y="59"/>
                  </a:lnTo>
                  <a:lnTo>
                    <a:pt x="61" y="59"/>
                  </a:lnTo>
                  <a:lnTo>
                    <a:pt x="63" y="59"/>
                  </a:lnTo>
                  <a:lnTo>
                    <a:pt x="61" y="71"/>
                  </a:lnTo>
                  <a:lnTo>
                    <a:pt x="21" y="82"/>
                  </a:lnTo>
                  <a:lnTo>
                    <a:pt x="21" y="8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4" name="Freeform 110"/>
            <p:cNvSpPr>
              <a:spLocks/>
            </p:cNvSpPr>
            <p:nvPr/>
          </p:nvSpPr>
          <p:spPr bwMode="auto">
            <a:xfrm>
              <a:off x="4719" y="589"/>
              <a:ext cx="39" cy="39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19" y="24"/>
                </a:cxn>
                <a:cxn ang="0">
                  <a:pos x="14" y="43"/>
                </a:cxn>
                <a:cxn ang="0">
                  <a:pos x="16" y="41"/>
                </a:cxn>
                <a:cxn ang="0">
                  <a:pos x="21" y="40"/>
                </a:cxn>
                <a:cxn ang="0">
                  <a:pos x="25" y="41"/>
                </a:cxn>
                <a:cxn ang="0">
                  <a:pos x="29" y="47"/>
                </a:cxn>
                <a:cxn ang="0">
                  <a:pos x="25" y="53"/>
                </a:cxn>
                <a:cxn ang="0">
                  <a:pos x="21" y="55"/>
                </a:cxn>
                <a:cxn ang="0">
                  <a:pos x="16" y="55"/>
                </a:cxn>
                <a:cxn ang="0">
                  <a:pos x="16" y="55"/>
                </a:cxn>
                <a:cxn ang="0">
                  <a:pos x="19" y="64"/>
                </a:cxn>
                <a:cxn ang="0">
                  <a:pos x="52" y="78"/>
                </a:cxn>
                <a:cxn ang="0">
                  <a:pos x="54" y="76"/>
                </a:cxn>
                <a:cxn ang="0">
                  <a:pos x="57" y="74"/>
                </a:cxn>
                <a:cxn ang="0">
                  <a:pos x="61" y="70"/>
                </a:cxn>
                <a:cxn ang="0">
                  <a:pos x="69" y="66"/>
                </a:cxn>
                <a:cxn ang="0">
                  <a:pos x="73" y="59"/>
                </a:cxn>
                <a:cxn ang="0">
                  <a:pos x="76" y="51"/>
                </a:cxn>
                <a:cxn ang="0">
                  <a:pos x="78" y="45"/>
                </a:cxn>
                <a:cxn ang="0">
                  <a:pos x="78" y="41"/>
                </a:cxn>
                <a:cxn ang="0">
                  <a:pos x="78" y="34"/>
                </a:cxn>
                <a:cxn ang="0">
                  <a:pos x="78" y="28"/>
                </a:cxn>
                <a:cxn ang="0">
                  <a:pos x="74" y="22"/>
                </a:cxn>
                <a:cxn ang="0">
                  <a:pos x="73" y="17"/>
                </a:cxn>
                <a:cxn ang="0">
                  <a:pos x="69" y="11"/>
                </a:cxn>
                <a:cxn ang="0">
                  <a:pos x="65" y="7"/>
                </a:cxn>
                <a:cxn ang="0">
                  <a:pos x="55" y="3"/>
                </a:cxn>
                <a:cxn ang="0">
                  <a:pos x="46" y="0"/>
                </a:cxn>
                <a:cxn ang="0">
                  <a:pos x="40" y="0"/>
                </a:cxn>
                <a:cxn ang="0">
                  <a:pos x="35" y="0"/>
                </a:cxn>
                <a:cxn ang="0">
                  <a:pos x="29" y="0"/>
                </a:cxn>
                <a:cxn ang="0">
                  <a:pos x="23" y="0"/>
                </a:cxn>
                <a:cxn ang="0">
                  <a:pos x="14" y="3"/>
                </a:cxn>
                <a:cxn ang="0">
                  <a:pos x="4" y="7"/>
                </a:cxn>
                <a:cxn ang="0">
                  <a:pos x="0" y="19"/>
                </a:cxn>
                <a:cxn ang="0">
                  <a:pos x="0" y="19"/>
                </a:cxn>
              </a:cxnLst>
              <a:rect l="0" t="0" r="r" b="b"/>
              <a:pathLst>
                <a:path w="78" h="78">
                  <a:moveTo>
                    <a:pt x="0" y="19"/>
                  </a:moveTo>
                  <a:lnTo>
                    <a:pt x="19" y="24"/>
                  </a:lnTo>
                  <a:lnTo>
                    <a:pt x="14" y="43"/>
                  </a:lnTo>
                  <a:lnTo>
                    <a:pt x="16" y="41"/>
                  </a:lnTo>
                  <a:lnTo>
                    <a:pt x="21" y="40"/>
                  </a:lnTo>
                  <a:lnTo>
                    <a:pt x="25" y="41"/>
                  </a:lnTo>
                  <a:lnTo>
                    <a:pt x="29" y="47"/>
                  </a:lnTo>
                  <a:lnTo>
                    <a:pt x="25" y="53"/>
                  </a:lnTo>
                  <a:lnTo>
                    <a:pt x="21" y="55"/>
                  </a:lnTo>
                  <a:lnTo>
                    <a:pt x="16" y="55"/>
                  </a:lnTo>
                  <a:lnTo>
                    <a:pt x="16" y="55"/>
                  </a:lnTo>
                  <a:lnTo>
                    <a:pt x="19" y="64"/>
                  </a:lnTo>
                  <a:lnTo>
                    <a:pt x="52" y="78"/>
                  </a:lnTo>
                  <a:lnTo>
                    <a:pt x="54" y="76"/>
                  </a:lnTo>
                  <a:lnTo>
                    <a:pt x="57" y="74"/>
                  </a:lnTo>
                  <a:lnTo>
                    <a:pt x="61" y="70"/>
                  </a:lnTo>
                  <a:lnTo>
                    <a:pt x="69" y="66"/>
                  </a:lnTo>
                  <a:lnTo>
                    <a:pt x="73" y="59"/>
                  </a:lnTo>
                  <a:lnTo>
                    <a:pt x="76" y="51"/>
                  </a:lnTo>
                  <a:lnTo>
                    <a:pt x="78" y="45"/>
                  </a:lnTo>
                  <a:lnTo>
                    <a:pt x="78" y="41"/>
                  </a:lnTo>
                  <a:lnTo>
                    <a:pt x="78" y="34"/>
                  </a:lnTo>
                  <a:lnTo>
                    <a:pt x="78" y="28"/>
                  </a:lnTo>
                  <a:lnTo>
                    <a:pt x="74" y="22"/>
                  </a:lnTo>
                  <a:lnTo>
                    <a:pt x="73" y="17"/>
                  </a:lnTo>
                  <a:lnTo>
                    <a:pt x="69" y="11"/>
                  </a:lnTo>
                  <a:lnTo>
                    <a:pt x="65" y="7"/>
                  </a:lnTo>
                  <a:lnTo>
                    <a:pt x="55" y="3"/>
                  </a:lnTo>
                  <a:lnTo>
                    <a:pt x="46" y="0"/>
                  </a:lnTo>
                  <a:lnTo>
                    <a:pt x="40" y="0"/>
                  </a:lnTo>
                  <a:lnTo>
                    <a:pt x="35" y="0"/>
                  </a:lnTo>
                  <a:lnTo>
                    <a:pt x="29" y="0"/>
                  </a:lnTo>
                  <a:lnTo>
                    <a:pt x="23" y="0"/>
                  </a:lnTo>
                  <a:lnTo>
                    <a:pt x="14" y="3"/>
                  </a:lnTo>
                  <a:lnTo>
                    <a:pt x="4" y="7"/>
                  </a:lnTo>
                  <a:lnTo>
                    <a:pt x="0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5" name="Freeform 111"/>
            <p:cNvSpPr>
              <a:spLocks/>
            </p:cNvSpPr>
            <p:nvPr/>
          </p:nvSpPr>
          <p:spPr bwMode="auto">
            <a:xfrm>
              <a:off x="4714" y="604"/>
              <a:ext cx="11" cy="4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1" y="4"/>
                </a:cxn>
                <a:cxn ang="0">
                  <a:pos x="13" y="10"/>
                </a:cxn>
                <a:cxn ang="0">
                  <a:pos x="0" y="4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1" h="10">
                  <a:moveTo>
                    <a:pt x="2" y="0"/>
                  </a:moveTo>
                  <a:lnTo>
                    <a:pt x="21" y="4"/>
                  </a:lnTo>
                  <a:lnTo>
                    <a:pt x="13" y="10"/>
                  </a:lnTo>
                  <a:lnTo>
                    <a:pt x="0" y="4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B34D1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6" name="Freeform 112"/>
            <p:cNvSpPr>
              <a:spLocks/>
            </p:cNvSpPr>
            <p:nvPr/>
          </p:nvSpPr>
          <p:spPr bwMode="auto">
            <a:xfrm>
              <a:off x="4710" y="612"/>
              <a:ext cx="14" cy="14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16" y="4"/>
                </a:cxn>
                <a:cxn ang="0">
                  <a:pos x="19" y="10"/>
                </a:cxn>
                <a:cxn ang="0">
                  <a:pos x="0" y="25"/>
                </a:cxn>
                <a:cxn ang="0">
                  <a:pos x="2" y="29"/>
                </a:cxn>
                <a:cxn ang="0">
                  <a:pos x="29" y="12"/>
                </a:cxn>
                <a:cxn ang="0">
                  <a:pos x="25" y="0"/>
                </a:cxn>
                <a:cxn ang="0">
                  <a:pos x="25" y="0"/>
                </a:cxn>
              </a:cxnLst>
              <a:rect l="0" t="0" r="r" b="b"/>
              <a:pathLst>
                <a:path w="29" h="29">
                  <a:moveTo>
                    <a:pt x="25" y="0"/>
                  </a:moveTo>
                  <a:lnTo>
                    <a:pt x="16" y="4"/>
                  </a:lnTo>
                  <a:lnTo>
                    <a:pt x="19" y="10"/>
                  </a:lnTo>
                  <a:lnTo>
                    <a:pt x="0" y="25"/>
                  </a:lnTo>
                  <a:lnTo>
                    <a:pt x="2" y="29"/>
                  </a:lnTo>
                  <a:lnTo>
                    <a:pt x="29" y="12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B34D1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7" name="Freeform 113"/>
            <p:cNvSpPr>
              <a:spLocks/>
            </p:cNvSpPr>
            <p:nvPr/>
          </p:nvSpPr>
          <p:spPr bwMode="auto">
            <a:xfrm>
              <a:off x="4885" y="629"/>
              <a:ext cx="10" cy="11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16"/>
                </a:cxn>
                <a:cxn ang="0">
                  <a:pos x="4" y="21"/>
                </a:cxn>
                <a:cxn ang="0">
                  <a:pos x="19" y="4"/>
                </a:cxn>
                <a:cxn ang="0">
                  <a:pos x="15" y="0"/>
                </a:cxn>
                <a:cxn ang="0">
                  <a:pos x="15" y="0"/>
                </a:cxn>
              </a:cxnLst>
              <a:rect l="0" t="0" r="r" b="b"/>
              <a:pathLst>
                <a:path w="19" h="21">
                  <a:moveTo>
                    <a:pt x="15" y="0"/>
                  </a:moveTo>
                  <a:lnTo>
                    <a:pt x="0" y="16"/>
                  </a:lnTo>
                  <a:lnTo>
                    <a:pt x="4" y="21"/>
                  </a:lnTo>
                  <a:lnTo>
                    <a:pt x="19" y="4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B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8" name="Freeform 114"/>
            <p:cNvSpPr>
              <a:spLocks/>
            </p:cNvSpPr>
            <p:nvPr/>
          </p:nvSpPr>
          <p:spPr bwMode="auto">
            <a:xfrm>
              <a:off x="4763" y="511"/>
              <a:ext cx="40" cy="36"/>
            </a:xfrm>
            <a:custGeom>
              <a:avLst/>
              <a:gdLst/>
              <a:ahLst/>
              <a:cxnLst>
                <a:cxn ang="0">
                  <a:pos x="80" y="28"/>
                </a:cxn>
                <a:cxn ang="0">
                  <a:pos x="47" y="34"/>
                </a:cxn>
                <a:cxn ang="0">
                  <a:pos x="38" y="47"/>
                </a:cxn>
                <a:cxn ang="0">
                  <a:pos x="34" y="47"/>
                </a:cxn>
                <a:cxn ang="0">
                  <a:pos x="30" y="45"/>
                </a:cxn>
                <a:cxn ang="0">
                  <a:pos x="26" y="45"/>
                </a:cxn>
                <a:cxn ang="0">
                  <a:pos x="24" y="51"/>
                </a:cxn>
                <a:cxn ang="0">
                  <a:pos x="23" y="55"/>
                </a:cxn>
                <a:cxn ang="0">
                  <a:pos x="26" y="59"/>
                </a:cxn>
                <a:cxn ang="0">
                  <a:pos x="30" y="59"/>
                </a:cxn>
                <a:cxn ang="0">
                  <a:pos x="32" y="61"/>
                </a:cxn>
                <a:cxn ang="0">
                  <a:pos x="11" y="70"/>
                </a:cxn>
                <a:cxn ang="0">
                  <a:pos x="9" y="68"/>
                </a:cxn>
                <a:cxn ang="0">
                  <a:pos x="7" y="64"/>
                </a:cxn>
                <a:cxn ang="0">
                  <a:pos x="5" y="59"/>
                </a:cxn>
                <a:cxn ang="0">
                  <a:pos x="4" y="55"/>
                </a:cxn>
                <a:cxn ang="0">
                  <a:pos x="2" y="47"/>
                </a:cxn>
                <a:cxn ang="0">
                  <a:pos x="0" y="40"/>
                </a:cxn>
                <a:cxn ang="0">
                  <a:pos x="0" y="30"/>
                </a:cxn>
                <a:cxn ang="0">
                  <a:pos x="4" y="23"/>
                </a:cxn>
                <a:cxn ang="0">
                  <a:pos x="7" y="15"/>
                </a:cxn>
                <a:cxn ang="0">
                  <a:pos x="15" y="7"/>
                </a:cxn>
                <a:cxn ang="0">
                  <a:pos x="23" y="4"/>
                </a:cxn>
                <a:cxn ang="0">
                  <a:pos x="32" y="2"/>
                </a:cxn>
                <a:cxn ang="0">
                  <a:pos x="42" y="0"/>
                </a:cxn>
                <a:cxn ang="0">
                  <a:pos x="51" y="2"/>
                </a:cxn>
                <a:cxn ang="0">
                  <a:pos x="59" y="5"/>
                </a:cxn>
                <a:cxn ang="0">
                  <a:pos x="68" y="11"/>
                </a:cxn>
                <a:cxn ang="0">
                  <a:pos x="80" y="28"/>
                </a:cxn>
                <a:cxn ang="0">
                  <a:pos x="80" y="28"/>
                </a:cxn>
              </a:cxnLst>
              <a:rect l="0" t="0" r="r" b="b"/>
              <a:pathLst>
                <a:path w="80" h="70">
                  <a:moveTo>
                    <a:pt x="80" y="28"/>
                  </a:moveTo>
                  <a:lnTo>
                    <a:pt x="47" y="34"/>
                  </a:lnTo>
                  <a:lnTo>
                    <a:pt x="38" y="47"/>
                  </a:lnTo>
                  <a:lnTo>
                    <a:pt x="34" y="47"/>
                  </a:lnTo>
                  <a:lnTo>
                    <a:pt x="30" y="45"/>
                  </a:lnTo>
                  <a:lnTo>
                    <a:pt x="26" y="45"/>
                  </a:lnTo>
                  <a:lnTo>
                    <a:pt x="24" y="51"/>
                  </a:lnTo>
                  <a:lnTo>
                    <a:pt x="23" y="55"/>
                  </a:lnTo>
                  <a:lnTo>
                    <a:pt x="26" y="59"/>
                  </a:lnTo>
                  <a:lnTo>
                    <a:pt x="30" y="59"/>
                  </a:lnTo>
                  <a:lnTo>
                    <a:pt x="32" y="61"/>
                  </a:lnTo>
                  <a:lnTo>
                    <a:pt x="11" y="70"/>
                  </a:lnTo>
                  <a:lnTo>
                    <a:pt x="9" y="68"/>
                  </a:lnTo>
                  <a:lnTo>
                    <a:pt x="7" y="64"/>
                  </a:lnTo>
                  <a:lnTo>
                    <a:pt x="5" y="59"/>
                  </a:lnTo>
                  <a:lnTo>
                    <a:pt x="4" y="55"/>
                  </a:lnTo>
                  <a:lnTo>
                    <a:pt x="2" y="47"/>
                  </a:lnTo>
                  <a:lnTo>
                    <a:pt x="0" y="40"/>
                  </a:lnTo>
                  <a:lnTo>
                    <a:pt x="0" y="30"/>
                  </a:lnTo>
                  <a:lnTo>
                    <a:pt x="4" y="23"/>
                  </a:lnTo>
                  <a:lnTo>
                    <a:pt x="7" y="15"/>
                  </a:lnTo>
                  <a:lnTo>
                    <a:pt x="15" y="7"/>
                  </a:lnTo>
                  <a:lnTo>
                    <a:pt x="23" y="4"/>
                  </a:lnTo>
                  <a:lnTo>
                    <a:pt x="32" y="2"/>
                  </a:lnTo>
                  <a:lnTo>
                    <a:pt x="42" y="0"/>
                  </a:lnTo>
                  <a:lnTo>
                    <a:pt x="51" y="2"/>
                  </a:lnTo>
                  <a:lnTo>
                    <a:pt x="59" y="5"/>
                  </a:lnTo>
                  <a:lnTo>
                    <a:pt x="68" y="11"/>
                  </a:lnTo>
                  <a:lnTo>
                    <a:pt x="80" y="28"/>
                  </a:lnTo>
                  <a:lnTo>
                    <a:pt x="80" y="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9" name="Freeform 115"/>
            <p:cNvSpPr>
              <a:spLocks/>
            </p:cNvSpPr>
            <p:nvPr/>
          </p:nvSpPr>
          <p:spPr bwMode="auto">
            <a:xfrm>
              <a:off x="4787" y="528"/>
              <a:ext cx="15" cy="7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0" y="6"/>
                </a:cxn>
                <a:cxn ang="0">
                  <a:pos x="2" y="13"/>
                </a:cxn>
                <a:cxn ang="0">
                  <a:pos x="31" y="4"/>
                </a:cxn>
                <a:cxn ang="0">
                  <a:pos x="29" y="0"/>
                </a:cxn>
                <a:cxn ang="0">
                  <a:pos x="29" y="0"/>
                </a:cxn>
              </a:cxnLst>
              <a:rect l="0" t="0" r="r" b="b"/>
              <a:pathLst>
                <a:path w="31" h="13">
                  <a:moveTo>
                    <a:pt x="29" y="0"/>
                  </a:moveTo>
                  <a:lnTo>
                    <a:pt x="0" y="6"/>
                  </a:lnTo>
                  <a:lnTo>
                    <a:pt x="2" y="13"/>
                  </a:lnTo>
                  <a:lnTo>
                    <a:pt x="31" y="4"/>
                  </a:lnTo>
                  <a:lnTo>
                    <a:pt x="29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B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0" name="Freeform 116"/>
            <p:cNvSpPr>
              <a:spLocks/>
            </p:cNvSpPr>
            <p:nvPr/>
          </p:nvSpPr>
          <p:spPr bwMode="auto">
            <a:xfrm>
              <a:off x="4693" y="475"/>
              <a:ext cx="40" cy="34"/>
            </a:xfrm>
            <a:custGeom>
              <a:avLst/>
              <a:gdLst/>
              <a:ahLst/>
              <a:cxnLst>
                <a:cxn ang="0">
                  <a:pos x="15" y="37"/>
                </a:cxn>
                <a:cxn ang="0">
                  <a:pos x="6" y="31"/>
                </a:cxn>
                <a:cxn ang="0">
                  <a:pos x="6" y="29"/>
                </a:cxn>
                <a:cxn ang="0">
                  <a:pos x="10" y="25"/>
                </a:cxn>
                <a:cxn ang="0">
                  <a:pos x="13" y="20"/>
                </a:cxn>
                <a:cxn ang="0">
                  <a:pos x="19" y="14"/>
                </a:cxn>
                <a:cxn ang="0">
                  <a:pos x="27" y="8"/>
                </a:cxn>
                <a:cxn ang="0">
                  <a:pos x="36" y="4"/>
                </a:cxn>
                <a:cxn ang="0">
                  <a:pos x="46" y="0"/>
                </a:cxn>
                <a:cxn ang="0">
                  <a:pos x="55" y="2"/>
                </a:cxn>
                <a:cxn ang="0">
                  <a:pos x="63" y="2"/>
                </a:cxn>
                <a:cxn ang="0">
                  <a:pos x="70" y="6"/>
                </a:cxn>
                <a:cxn ang="0">
                  <a:pos x="74" y="12"/>
                </a:cxn>
                <a:cxn ang="0">
                  <a:pos x="78" y="18"/>
                </a:cxn>
                <a:cxn ang="0">
                  <a:pos x="80" y="25"/>
                </a:cxn>
                <a:cxn ang="0">
                  <a:pos x="82" y="33"/>
                </a:cxn>
                <a:cxn ang="0">
                  <a:pos x="80" y="39"/>
                </a:cxn>
                <a:cxn ang="0">
                  <a:pos x="78" y="44"/>
                </a:cxn>
                <a:cxn ang="0">
                  <a:pos x="69" y="52"/>
                </a:cxn>
                <a:cxn ang="0">
                  <a:pos x="63" y="58"/>
                </a:cxn>
                <a:cxn ang="0">
                  <a:pos x="57" y="61"/>
                </a:cxn>
                <a:cxn ang="0">
                  <a:pos x="57" y="63"/>
                </a:cxn>
                <a:cxn ang="0">
                  <a:pos x="15" y="67"/>
                </a:cxn>
                <a:cxn ang="0">
                  <a:pos x="0" y="54"/>
                </a:cxn>
                <a:cxn ang="0">
                  <a:pos x="15" y="37"/>
                </a:cxn>
                <a:cxn ang="0">
                  <a:pos x="15" y="37"/>
                </a:cxn>
              </a:cxnLst>
              <a:rect l="0" t="0" r="r" b="b"/>
              <a:pathLst>
                <a:path w="82" h="67">
                  <a:moveTo>
                    <a:pt x="15" y="37"/>
                  </a:moveTo>
                  <a:lnTo>
                    <a:pt x="6" y="31"/>
                  </a:lnTo>
                  <a:lnTo>
                    <a:pt x="6" y="29"/>
                  </a:lnTo>
                  <a:lnTo>
                    <a:pt x="10" y="25"/>
                  </a:lnTo>
                  <a:lnTo>
                    <a:pt x="13" y="20"/>
                  </a:lnTo>
                  <a:lnTo>
                    <a:pt x="19" y="14"/>
                  </a:lnTo>
                  <a:lnTo>
                    <a:pt x="27" y="8"/>
                  </a:lnTo>
                  <a:lnTo>
                    <a:pt x="36" y="4"/>
                  </a:lnTo>
                  <a:lnTo>
                    <a:pt x="46" y="0"/>
                  </a:lnTo>
                  <a:lnTo>
                    <a:pt x="55" y="2"/>
                  </a:lnTo>
                  <a:lnTo>
                    <a:pt x="63" y="2"/>
                  </a:lnTo>
                  <a:lnTo>
                    <a:pt x="70" y="6"/>
                  </a:lnTo>
                  <a:lnTo>
                    <a:pt x="74" y="12"/>
                  </a:lnTo>
                  <a:lnTo>
                    <a:pt x="78" y="18"/>
                  </a:lnTo>
                  <a:lnTo>
                    <a:pt x="80" y="25"/>
                  </a:lnTo>
                  <a:lnTo>
                    <a:pt x="82" y="33"/>
                  </a:lnTo>
                  <a:lnTo>
                    <a:pt x="80" y="39"/>
                  </a:lnTo>
                  <a:lnTo>
                    <a:pt x="78" y="44"/>
                  </a:lnTo>
                  <a:lnTo>
                    <a:pt x="69" y="52"/>
                  </a:lnTo>
                  <a:lnTo>
                    <a:pt x="63" y="58"/>
                  </a:lnTo>
                  <a:lnTo>
                    <a:pt x="57" y="61"/>
                  </a:lnTo>
                  <a:lnTo>
                    <a:pt x="57" y="63"/>
                  </a:lnTo>
                  <a:lnTo>
                    <a:pt x="15" y="67"/>
                  </a:lnTo>
                  <a:lnTo>
                    <a:pt x="0" y="54"/>
                  </a:lnTo>
                  <a:lnTo>
                    <a:pt x="15" y="37"/>
                  </a:lnTo>
                  <a:lnTo>
                    <a:pt x="15" y="37"/>
                  </a:lnTo>
                  <a:close/>
                </a:path>
              </a:pathLst>
            </a:custGeom>
            <a:solidFill>
              <a:srgbClr val="D999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1" name="Freeform 117"/>
            <p:cNvSpPr>
              <a:spLocks/>
            </p:cNvSpPr>
            <p:nvPr/>
          </p:nvSpPr>
          <p:spPr bwMode="auto">
            <a:xfrm>
              <a:off x="4330" y="778"/>
              <a:ext cx="95" cy="110"/>
            </a:xfrm>
            <a:custGeom>
              <a:avLst/>
              <a:gdLst/>
              <a:ahLst/>
              <a:cxnLst>
                <a:cxn ang="0">
                  <a:pos x="167" y="34"/>
                </a:cxn>
                <a:cxn ang="0">
                  <a:pos x="68" y="57"/>
                </a:cxn>
                <a:cxn ang="0">
                  <a:pos x="11" y="217"/>
                </a:cxn>
                <a:cxn ang="0">
                  <a:pos x="0" y="219"/>
                </a:cxn>
                <a:cxn ang="0">
                  <a:pos x="21" y="135"/>
                </a:cxn>
                <a:cxn ang="0">
                  <a:pos x="36" y="122"/>
                </a:cxn>
                <a:cxn ang="0">
                  <a:pos x="38" y="87"/>
                </a:cxn>
                <a:cxn ang="0">
                  <a:pos x="76" y="27"/>
                </a:cxn>
                <a:cxn ang="0">
                  <a:pos x="101" y="34"/>
                </a:cxn>
                <a:cxn ang="0">
                  <a:pos x="190" y="0"/>
                </a:cxn>
                <a:cxn ang="0">
                  <a:pos x="167" y="34"/>
                </a:cxn>
                <a:cxn ang="0">
                  <a:pos x="167" y="34"/>
                </a:cxn>
              </a:cxnLst>
              <a:rect l="0" t="0" r="r" b="b"/>
              <a:pathLst>
                <a:path w="190" h="219">
                  <a:moveTo>
                    <a:pt x="167" y="34"/>
                  </a:moveTo>
                  <a:lnTo>
                    <a:pt x="68" y="57"/>
                  </a:lnTo>
                  <a:lnTo>
                    <a:pt x="11" y="217"/>
                  </a:lnTo>
                  <a:lnTo>
                    <a:pt x="0" y="219"/>
                  </a:lnTo>
                  <a:lnTo>
                    <a:pt x="21" y="135"/>
                  </a:lnTo>
                  <a:lnTo>
                    <a:pt x="36" y="122"/>
                  </a:lnTo>
                  <a:lnTo>
                    <a:pt x="38" y="87"/>
                  </a:lnTo>
                  <a:lnTo>
                    <a:pt x="76" y="27"/>
                  </a:lnTo>
                  <a:lnTo>
                    <a:pt x="101" y="34"/>
                  </a:lnTo>
                  <a:lnTo>
                    <a:pt x="190" y="0"/>
                  </a:lnTo>
                  <a:lnTo>
                    <a:pt x="167" y="34"/>
                  </a:lnTo>
                  <a:lnTo>
                    <a:pt x="167" y="34"/>
                  </a:lnTo>
                  <a:close/>
                </a:path>
              </a:pathLst>
            </a:custGeom>
            <a:solidFill>
              <a:srgbClr val="DBDE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2" name="Freeform 118"/>
            <p:cNvSpPr>
              <a:spLocks/>
            </p:cNvSpPr>
            <p:nvPr/>
          </p:nvSpPr>
          <p:spPr bwMode="auto">
            <a:xfrm>
              <a:off x="4777" y="800"/>
              <a:ext cx="84" cy="345"/>
            </a:xfrm>
            <a:custGeom>
              <a:avLst/>
              <a:gdLst/>
              <a:ahLst/>
              <a:cxnLst>
                <a:cxn ang="0">
                  <a:pos x="130" y="3"/>
                </a:cxn>
                <a:cxn ang="0">
                  <a:pos x="120" y="15"/>
                </a:cxn>
                <a:cxn ang="0">
                  <a:pos x="112" y="26"/>
                </a:cxn>
                <a:cxn ang="0">
                  <a:pos x="101" y="41"/>
                </a:cxn>
                <a:cxn ang="0">
                  <a:pos x="90" y="60"/>
                </a:cxn>
                <a:cxn ang="0">
                  <a:pos x="82" y="78"/>
                </a:cxn>
                <a:cxn ang="0">
                  <a:pos x="76" y="89"/>
                </a:cxn>
                <a:cxn ang="0">
                  <a:pos x="69" y="100"/>
                </a:cxn>
                <a:cxn ang="0">
                  <a:pos x="63" y="114"/>
                </a:cxn>
                <a:cxn ang="0">
                  <a:pos x="57" y="127"/>
                </a:cxn>
                <a:cxn ang="0">
                  <a:pos x="50" y="140"/>
                </a:cxn>
                <a:cxn ang="0">
                  <a:pos x="44" y="156"/>
                </a:cxn>
                <a:cxn ang="0">
                  <a:pos x="38" y="171"/>
                </a:cxn>
                <a:cxn ang="0">
                  <a:pos x="31" y="186"/>
                </a:cxn>
                <a:cxn ang="0">
                  <a:pos x="25" y="203"/>
                </a:cxn>
                <a:cxn ang="0">
                  <a:pos x="19" y="220"/>
                </a:cxn>
                <a:cxn ang="0">
                  <a:pos x="15" y="237"/>
                </a:cxn>
                <a:cxn ang="0">
                  <a:pos x="12" y="254"/>
                </a:cxn>
                <a:cxn ang="0">
                  <a:pos x="8" y="271"/>
                </a:cxn>
                <a:cxn ang="0">
                  <a:pos x="4" y="290"/>
                </a:cxn>
                <a:cxn ang="0">
                  <a:pos x="2" y="309"/>
                </a:cxn>
                <a:cxn ang="0">
                  <a:pos x="2" y="327"/>
                </a:cxn>
                <a:cxn ang="0">
                  <a:pos x="0" y="346"/>
                </a:cxn>
                <a:cxn ang="0">
                  <a:pos x="0" y="365"/>
                </a:cxn>
                <a:cxn ang="0">
                  <a:pos x="2" y="384"/>
                </a:cxn>
                <a:cxn ang="0">
                  <a:pos x="4" y="403"/>
                </a:cxn>
                <a:cxn ang="0">
                  <a:pos x="6" y="422"/>
                </a:cxn>
                <a:cxn ang="0">
                  <a:pos x="6" y="439"/>
                </a:cxn>
                <a:cxn ang="0">
                  <a:pos x="10" y="456"/>
                </a:cxn>
                <a:cxn ang="0">
                  <a:pos x="12" y="473"/>
                </a:cxn>
                <a:cxn ang="0">
                  <a:pos x="15" y="488"/>
                </a:cxn>
                <a:cxn ang="0">
                  <a:pos x="19" y="503"/>
                </a:cxn>
                <a:cxn ang="0">
                  <a:pos x="21" y="519"/>
                </a:cxn>
                <a:cxn ang="0">
                  <a:pos x="25" y="534"/>
                </a:cxn>
                <a:cxn ang="0">
                  <a:pos x="29" y="545"/>
                </a:cxn>
                <a:cxn ang="0">
                  <a:pos x="31" y="559"/>
                </a:cxn>
                <a:cxn ang="0">
                  <a:pos x="34" y="570"/>
                </a:cxn>
                <a:cxn ang="0">
                  <a:pos x="40" y="587"/>
                </a:cxn>
                <a:cxn ang="0">
                  <a:pos x="48" y="608"/>
                </a:cxn>
                <a:cxn ang="0">
                  <a:pos x="54" y="625"/>
                </a:cxn>
                <a:cxn ang="0">
                  <a:pos x="59" y="642"/>
                </a:cxn>
                <a:cxn ang="0">
                  <a:pos x="65" y="655"/>
                </a:cxn>
                <a:cxn ang="0">
                  <a:pos x="71" y="667"/>
                </a:cxn>
                <a:cxn ang="0">
                  <a:pos x="76" y="678"/>
                </a:cxn>
                <a:cxn ang="0">
                  <a:pos x="82" y="688"/>
                </a:cxn>
                <a:cxn ang="0">
                  <a:pos x="124" y="669"/>
                </a:cxn>
                <a:cxn ang="0">
                  <a:pos x="48" y="494"/>
                </a:cxn>
                <a:cxn ang="0">
                  <a:pos x="93" y="138"/>
                </a:cxn>
                <a:cxn ang="0">
                  <a:pos x="168" y="0"/>
                </a:cxn>
                <a:cxn ang="0">
                  <a:pos x="131" y="3"/>
                </a:cxn>
              </a:cxnLst>
              <a:rect l="0" t="0" r="r" b="b"/>
              <a:pathLst>
                <a:path w="168" h="690">
                  <a:moveTo>
                    <a:pt x="131" y="3"/>
                  </a:moveTo>
                  <a:lnTo>
                    <a:pt x="130" y="3"/>
                  </a:lnTo>
                  <a:lnTo>
                    <a:pt x="126" y="11"/>
                  </a:lnTo>
                  <a:lnTo>
                    <a:pt x="120" y="15"/>
                  </a:lnTo>
                  <a:lnTo>
                    <a:pt x="118" y="21"/>
                  </a:lnTo>
                  <a:lnTo>
                    <a:pt x="112" y="26"/>
                  </a:lnTo>
                  <a:lnTo>
                    <a:pt x="109" y="34"/>
                  </a:lnTo>
                  <a:lnTo>
                    <a:pt x="101" y="41"/>
                  </a:lnTo>
                  <a:lnTo>
                    <a:pt x="97" y="51"/>
                  </a:lnTo>
                  <a:lnTo>
                    <a:pt x="90" y="60"/>
                  </a:lnTo>
                  <a:lnTo>
                    <a:pt x="86" y="72"/>
                  </a:lnTo>
                  <a:lnTo>
                    <a:pt x="82" y="78"/>
                  </a:lnTo>
                  <a:lnTo>
                    <a:pt x="78" y="81"/>
                  </a:lnTo>
                  <a:lnTo>
                    <a:pt x="76" y="89"/>
                  </a:lnTo>
                  <a:lnTo>
                    <a:pt x="73" y="95"/>
                  </a:lnTo>
                  <a:lnTo>
                    <a:pt x="69" y="100"/>
                  </a:lnTo>
                  <a:lnTo>
                    <a:pt x="67" y="108"/>
                  </a:lnTo>
                  <a:lnTo>
                    <a:pt x="63" y="114"/>
                  </a:lnTo>
                  <a:lnTo>
                    <a:pt x="59" y="121"/>
                  </a:lnTo>
                  <a:lnTo>
                    <a:pt x="57" y="127"/>
                  </a:lnTo>
                  <a:lnTo>
                    <a:pt x="54" y="135"/>
                  </a:lnTo>
                  <a:lnTo>
                    <a:pt x="50" y="140"/>
                  </a:lnTo>
                  <a:lnTo>
                    <a:pt x="48" y="148"/>
                  </a:lnTo>
                  <a:lnTo>
                    <a:pt x="44" y="156"/>
                  </a:lnTo>
                  <a:lnTo>
                    <a:pt x="40" y="163"/>
                  </a:lnTo>
                  <a:lnTo>
                    <a:pt x="38" y="171"/>
                  </a:lnTo>
                  <a:lnTo>
                    <a:pt x="34" y="178"/>
                  </a:lnTo>
                  <a:lnTo>
                    <a:pt x="31" y="186"/>
                  </a:lnTo>
                  <a:lnTo>
                    <a:pt x="29" y="195"/>
                  </a:lnTo>
                  <a:lnTo>
                    <a:pt x="25" y="203"/>
                  </a:lnTo>
                  <a:lnTo>
                    <a:pt x="23" y="213"/>
                  </a:lnTo>
                  <a:lnTo>
                    <a:pt x="19" y="220"/>
                  </a:lnTo>
                  <a:lnTo>
                    <a:pt x="17" y="230"/>
                  </a:lnTo>
                  <a:lnTo>
                    <a:pt x="15" y="237"/>
                  </a:lnTo>
                  <a:lnTo>
                    <a:pt x="14" y="247"/>
                  </a:lnTo>
                  <a:lnTo>
                    <a:pt x="12" y="254"/>
                  </a:lnTo>
                  <a:lnTo>
                    <a:pt x="10" y="264"/>
                  </a:lnTo>
                  <a:lnTo>
                    <a:pt x="8" y="271"/>
                  </a:lnTo>
                  <a:lnTo>
                    <a:pt x="6" y="281"/>
                  </a:lnTo>
                  <a:lnTo>
                    <a:pt x="4" y="290"/>
                  </a:lnTo>
                  <a:lnTo>
                    <a:pt x="4" y="300"/>
                  </a:lnTo>
                  <a:lnTo>
                    <a:pt x="2" y="309"/>
                  </a:lnTo>
                  <a:lnTo>
                    <a:pt x="2" y="319"/>
                  </a:lnTo>
                  <a:lnTo>
                    <a:pt x="2" y="327"/>
                  </a:lnTo>
                  <a:lnTo>
                    <a:pt x="0" y="336"/>
                  </a:lnTo>
                  <a:lnTo>
                    <a:pt x="0" y="346"/>
                  </a:lnTo>
                  <a:lnTo>
                    <a:pt x="0" y="355"/>
                  </a:lnTo>
                  <a:lnTo>
                    <a:pt x="0" y="365"/>
                  </a:lnTo>
                  <a:lnTo>
                    <a:pt x="0" y="374"/>
                  </a:lnTo>
                  <a:lnTo>
                    <a:pt x="2" y="384"/>
                  </a:lnTo>
                  <a:lnTo>
                    <a:pt x="4" y="395"/>
                  </a:lnTo>
                  <a:lnTo>
                    <a:pt x="4" y="403"/>
                  </a:lnTo>
                  <a:lnTo>
                    <a:pt x="4" y="412"/>
                  </a:lnTo>
                  <a:lnTo>
                    <a:pt x="6" y="422"/>
                  </a:lnTo>
                  <a:lnTo>
                    <a:pt x="6" y="431"/>
                  </a:lnTo>
                  <a:lnTo>
                    <a:pt x="6" y="439"/>
                  </a:lnTo>
                  <a:lnTo>
                    <a:pt x="10" y="448"/>
                  </a:lnTo>
                  <a:lnTo>
                    <a:pt x="10" y="456"/>
                  </a:lnTo>
                  <a:lnTo>
                    <a:pt x="12" y="465"/>
                  </a:lnTo>
                  <a:lnTo>
                    <a:pt x="12" y="473"/>
                  </a:lnTo>
                  <a:lnTo>
                    <a:pt x="14" y="481"/>
                  </a:lnTo>
                  <a:lnTo>
                    <a:pt x="15" y="488"/>
                  </a:lnTo>
                  <a:lnTo>
                    <a:pt x="17" y="498"/>
                  </a:lnTo>
                  <a:lnTo>
                    <a:pt x="19" y="503"/>
                  </a:lnTo>
                  <a:lnTo>
                    <a:pt x="21" y="511"/>
                  </a:lnTo>
                  <a:lnTo>
                    <a:pt x="21" y="519"/>
                  </a:lnTo>
                  <a:lnTo>
                    <a:pt x="23" y="526"/>
                  </a:lnTo>
                  <a:lnTo>
                    <a:pt x="25" y="534"/>
                  </a:lnTo>
                  <a:lnTo>
                    <a:pt x="27" y="540"/>
                  </a:lnTo>
                  <a:lnTo>
                    <a:pt x="29" y="545"/>
                  </a:lnTo>
                  <a:lnTo>
                    <a:pt x="31" y="553"/>
                  </a:lnTo>
                  <a:lnTo>
                    <a:pt x="31" y="559"/>
                  </a:lnTo>
                  <a:lnTo>
                    <a:pt x="33" y="564"/>
                  </a:lnTo>
                  <a:lnTo>
                    <a:pt x="34" y="570"/>
                  </a:lnTo>
                  <a:lnTo>
                    <a:pt x="36" y="578"/>
                  </a:lnTo>
                  <a:lnTo>
                    <a:pt x="40" y="587"/>
                  </a:lnTo>
                  <a:lnTo>
                    <a:pt x="44" y="598"/>
                  </a:lnTo>
                  <a:lnTo>
                    <a:pt x="48" y="608"/>
                  </a:lnTo>
                  <a:lnTo>
                    <a:pt x="52" y="617"/>
                  </a:lnTo>
                  <a:lnTo>
                    <a:pt x="54" y="625"/>
                  </a:lnTo>
                  <a:lnTo>
                    <a:pt x="57" y="635"/>
                  </a:lnTo>
                  <a:lnTo>
                    <a:pt x="59" y="642"/>
                  </a:lnTo>
                  <a:lnTo>
                    <a:pt x="63" y="650"/>
                  </a:lnTo>
                  <a:lnTo>
                    <a:pt x="65" y="655"/>
                  </a:lnTo>
                  <a:lnTo>
                    <a:pt x="69" y="661"/>
                  </a:lnTo>
                  <a:lnTo>
                    <a:pt x="71" y="667"/>
                  </a:lnTo>
                  <a:lnTo>
                    <a:pt x="73" y="673"/>
                  </a:lnTo>
                  <a:lnTo>
                    <a:pt x="76" y="678"/>
                  </a:lnTo>
                  <a:lnTo>
                    <a:pt x="80" y="684"/>
                  </a:lnTo>
                  <a:lnTo>
                    <a:pt x="82" y="688"/>
                  </a:lnTo>
                  <a:lnTo>
                    <a:pt x="84" y="690"/>
                  </a:lnTo>
                  <a:lnTo>
                    <a:pt x="124" y="669"/>
                  </a:lnTo>
                  <a:lnTo>
                    <a:pt x="38" y="543"/>
                  </a:lnTo>
                  <a:lnTo>
                    <a:pt x="48" y="494"/>
                  </a:lnTo>
                  <a:lnTo>
                    <a:pt x="27" y="275"/>
                  </a:lnTo>
                  <a:lnTo>
                    <a:pt x="93" y="138"/>
                  </a:lnTo>
                  <a:lnTo>
                    <a:pt x="97" y="106"/>
                  </a:lnTo>
                  <a:lnTo>
                    <a:pt x="168" y="0"/>
                  </a:lnTo>
                  <a:lnTo>
                    <a:pt x="131" y="3"/>
                  </a:lnTo>
                  <a:lnTo>
                    <a:pt x="131" y="3"/>
                  </a:lnTo>
                  <a:close/>
                </a:path>
              </a:pathLst>
            </a:custGeom>
            <a:solidFill>
              <a:srgbClr val="D9E0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3" name="Freeform 119"/>
            <p:cNvSpPr>
              <a:spLocks/>
            </p:cNvSpPr>
            <p:nvPr/>
          </p:nvSpPr>
          <p:spPr bwMode="auto">
            <a:xfrm>
              <a:off x="4811" y="1094"/>
              <a:ext cx="74" cy="62"/>
            </a:xfrm>
            <a:custGeom>
              <a:avLst/>
              <a:gdLst/>
              <a:ahLst/>
              <a:cxnLst>
                <a:cxn ang="0">
                  <a:pos x="9" y="91"/>
                </a:cxn>
                <a:cxn ang="0">
                  <a:pos x="0" y="124"/>
                </a:cxn>
                <a:cxn ang="0">
                  <a:pos x="148" y="30"/>
                </a:cxn>
                <a:cxn ang="0">
                  <a:pos x="137" y="0"/>
                </a:cxn>
                <a:cxn ang="0">
                  <a:pos x="9" y="91"/>
                </a:cxn>
                <a:cxn ang="0">
                  <a:pos x="9" y="91"/>
                </a:cxn>
              </a:cxnLst>
              <a:rect l="0" t="0" r="r" b="b"/>
              <a:pathLst>
                <a:path w="148" h="124">
                  <a:moveTo>
                    <a:pt x="9" y="91"/>
                  </a:moveTo>
                  <a:lnTo>
                    <a:pt x="0" y="124"/>
                  </a:lnTo>
                  <a:lnTo>
                    <a:pt x="148" y="30"/>
                  </a:lnTo>
                  <a:lnTo>
                    <a:pt x="137" y="0"/>
                  </a:lnTo>
                  <a:lnTo>
                    <a:pt x="9" y="91"/>
                  </a:lnTo>
                  <a:lnTo>
                    <a:pt x="9" y="91"/>
                  </a:lnTo>
                  <a:close/>
                </a:path>
              </a:pathLst>
            </a:custGeom>
            <a:solidFill>
              <a:srgbClr val="00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4" name="Freeform 120"/>
            <p:cNvSpPr>
              <a:spLocks/>
            </p:cNvSpPr>
            <p:nvPr/>
          </p:nvSpPr>
          <p:spPr bwMode="auto">
            <a:xfrm>
              <a:off x="4701" y="474"/>
              <a:ext cx="33" cy="31"/>
            </a:xfrm>
            <a:custGeom>
              <a:avLst/>
              <a:gdLst/>
              <a:ahLst/>
              <a:cxnLst>
                <a:cxn ang="0">
                  <a:pos x="2" y="17"/>
                </a:cxn>
                <a:cxn ang="0">
                  <a:pos x="40" y="24"/>
                </a:cxn>
                <a:cxn ang="0">
                  <a:pos x="40" y="40"/>
                </a:cxn>
                <a:cxn ang="0">
                  <a:pos x="42" y="38"/>
                </a:cxn>
                <a:cxn ang="0">
                  <a:pos x="46" y="38"/>
                </a:cxn>
                <a:cxn ang="0">
                  <a:pos x="48" y="36"/>
                </a:cxn>
                <a:cxn ang="0">
                  <a:pos x="50" y="40"/>
                </a:cxn>
                <a:cxn ang="0">
                  <a:pos x="50" y="47"/>
                </a:cxn>
                <a:cxn ang="0">
                  <a:pos x="42" y="53"/>
                </a:cxn>
                <a:cxn ang="0">
                  <a:pos x="50" y="60"/>
                </a:cxn>
                <a:cxn ang="0">
                  <a:pos x="52" y="59"/>
                </a:cxn>
                <a:cxn ang="0">
                  <a:pos x="57" y="53"/>
                </a:cxn>
                <a:cxn ang="0">
                  <a:pos x="59" y="49"/>
                </a:cxn>
                <a:cxn ang="0">
                  <a:pos x="61" y="43"/>
                </a:cxn>
                <a:cxn ang="0">
                  <a:pos x="65" y="38"/>
                </a:cxn>
                <a:cxn ang="0">
                  <a:pos x="67" y="32"/>
                </a:cxn>
                <a:cxn ang="0">
                  <a:pos x="65" y="22"/>
                </a:cxn>
                <a:cxn ang="0">
                  <a:pos x="61" y="17"/>
                </a:cxn>
                <a:cxn ang="0">
                  <a:pos x="57" y="9"/>
                </a:cxn>
                <a:cxn ang="0">
                  <a:pos x="52" y="5"/>
                </a:cxn>
                <a:cxn ang="0">
                  <a:pos x="42" y="1"/>
                </a:cxn>
                <a:cxn ang="0">
                  <a:pos x="34" y="0"/>
                </a:cxn>
                <a:cxn ang="0">
                  <a:pos x="27" y="0"/>
                </a:cxn>
                <a:cxn ang="0">
                  <a:pos x="19" y="3"/>
                </a:cxn>
                <a:cxn ang="0">
                  <a:pos x="12" y="5"/>
                </a:cxn>
                <a:cxn ang="0">
                  <a:pos x="8" y="7"/>
                </a:cxn>
                <a:cxn ang="0">
                  <a:pos x="2" y="9"/>
                </a:cxn>
                <a:cxn ang="0">
                  <a:pos x="2" y="13"/>
                </a:cxn>
                <a:cxn ang="0">
                  <a:pos x="0" y="15"/>
                </a:cxn>
                <a:cxn ang="0">
                  <a:pos x="2" y="17"/>
                </a:cxn>
                <a:cxn ang="0">
                  <a:pos x="2" y="17"/>
                </a:cxn>
              </a:cxnLst>
              <a:rect l="0" t="0" r="r" b="b"/>
              <a:pathLst>
                <a:path w="67" h="60">
                  <a:moveTo>
                    <a:pt x="2" y="17"/>
                  </a:moveTo>
                  <a:lnTo>
                    <a:pt x="40" y="24"/>
                  </a:lnTo>
                  <a:lnTo>
                    <a:pt x="40" y="40"/>
                  </a:lnTo>
                  <a:lnTo>
                    <a:pt x="42" y="38"/>
                  </a:lnTo>
                  <a:lnTo>
                    <a:pt x="46" y="38"/>
                  </a:lnTo>
                  <a:lnTo>
                    <a:pt x="48" y="36"/>
                  </a:lnTo>
                  <a:lnTo>
                    <a:pt x="50" y="40"/>
                  </a:lnTo>
                  <a:lnTo>
                    <a:pt x="50" y="47"/>
                  </a:lnTo>
                  <a:lnTo>
                    <a:pt x="42" y="53"/>
                  </a:lnTo>
                  <a:lnTo>
                    <a:pt x="50" y="60"/>
                  </a:lnTo>
                  <a:lnTo>
                    <a:pt x="52" y="59"/>
                  </a:lnTo>
                  <a:lnTo>
                    <a:pt x="57" y="53"/>
                  </a:lnTo>
                  <a:lnTo>
                    <a:pt x="59" y="49"/>
                  </a:lnTo>
                  <a:lnTo>
                    <a:pt x="61" y="43"/>
                  </a:lnTo>
                  <a:lnTo>
                    <a:pt x="65" y="38"/>
                  </a:lnTo>
                  <a:lnTo>
                    <a:pt x="67" y="32"/>
                  </a:lnTo>
                  <a:lnTo>
                    <a:pt x="65" y="22"/>
                  </a:lnTo>
                  <a:lnTo>
                    <a:pt x="61" y="17"/>
                  </a:lnTo>
                  <a:lnTo>
                    <a:pt x="57" y="9"/>
                  </a:lnTo>
                  <a:lnTo>
                    <a:pt x="52" y="5"/>
                  </a:lnTo>
                  <a:lnTo>
                    <a:pt x="42" y="1"/>
                  </a:lnTo>
                  <a:lnTo>
                    <a:pt x="34" y="0"/>
                  </a:lnTo>
                  <a:lnTo>
                    <a:pt x="27" y="0"/>
                  </a:lnTo>
                  <a:lnTo>
                    <a:pt x="19" y="3"/>
                  </a:lnTo>
                  <a:lnTo>
                    <a:pt x="12" y="5"/>
                  </a:lnTo>
                  <a:lnTo>
                    <a:pt x="8" y="7"/>
                  </a:lnTo>
                  <a:lnTo>
                    <a:pt x="2" y="9"/>
                  </a:lnTo>
                  <a:lnTo>
                    <a:pt x="2" y="13"/>
                  </a:lnTo>
                  <a:lnTo>
                    <a:pt x="0" y="15"/>
                  </a:lnTo>
                  <a:lnTo>
                    <a:pt x="2" y="17"/>
                  </a:lnTo>
                  <a:lnTo>
                    <a:pt x="2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5" name="Freeform 121"/>
            <p:cNvSpPr>
              <a:spLocks/>
            </p:cNvSpPr>
            <p:nvPr/>
          </p:nvSpPr>
          <p:spPr bwMode="auto">
            <a:xfrm>
              <a:off x="4697" y="486"/>
              <a:ext cx="18" cy="4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36" y="4"/>
                </a:cxn>
                <a:cxn ang="0">
                  <a:pos x="28" y="10"/>
                </a:cxn>
                <a:cxn ang="0">
                  <a:pos x="0" y="4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36" h="10">
                  <a:moveTo>
                    <a:pt x="5" y="0"/>
                  </a:moveTo>
                  <a:lnTo>
                    <a:pt x="36" y="4"/>
                  </a:lnTo>
                  <a:lnTo>
                    <a:pt x="28" y="10"/>
                  </a:lnTo>
                  <a:lnTo>
                    <a:pt x="0" y="4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6" name="Freeform 122"/>
            <p:cNvSpPr>
              <a:spLocks/>
            </p:cNvSpPr>
            <p:nvPr/>
          </p:nvSpPr>
          <p:spPr bwMode="auto">
            <a:xfrm>
              <a:off x="4705" y="493"/>
              <a:ext cx="14" cy="11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9" y="5"/>
                </a:cxn>
                <a:cxn ang="0">
                  <a:pos x="13" y="9"/>
                </a:cxn>
                <a:cxn ang="0">
                  <a:pos x="0" y="19"/>
                </a:cxn>
                <a:cxn ang="0">
                  <a:pos x="4" y="21"/>
                </a:cxn>
                <a:cxn ang="0">
                  <a:pos x="28" y="2"/>
                </a:cxn>
                <a:cxn ang="0">
                  <a:pos x="21" y="0"/>
                </a:cxn>
                <a:cxn ang="0">
                  <a:pos x="21" y="0"/>
                </a:cxn>
              </a:cxnLst>
              <a:rect l="0" t="0" r="r" b="b"/>
              <a:pathLst>
                <a:path w="28" h="21">
                  <a:moveTo>
                    <a:pt x="21" y="0"/>
                  </a:moveTo>
                  <a:lnTo>
                    <a:pt x="9" y="5"/>
                  </a:lnTo>
                  <a:lnTo>
                    <a:pt x="13" y="9"/>
                  </a:lnTo>
                  <a:lnTo>
                    <a:pt x="0" y="19"/>
                  </a:lnTo>
                  <a:lnTo>
                    <a:pt x="4" y="21"/>
                  </a:lnTo>
                  <a:lnTo>
                    <a:pt x="28" y="2"/>
                  </a:lnTo>
                  <a:lnTo>
                    <a:pt x="21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B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" name="Freeform 123"/>
            <p:cNvSpPr>
              <a:spLocks/>
            </p:cNvSpPr>
            <p:nvPr/>
          </p:nvSpPr>
          <p:spPr bwMode="auto">
            <a:xfrm>
              <a:off x="4557" y="430"/>
              <a:ext cx="98" cy="751"/>
            </a:xfrm>
            <a:custGeom>
              <a:avLst/>
              <a:gdLst/>
              <a:ahLst/>
              <a:cxnLst>
                <a:cxn ang="0">
                  <a:pos x="196" y="4"/>
                </a:cxn>
                <a:cxn ang="0">
                  <a:pos x="17" y="204"/>
                </a:cxn>
                <a:cxn ang="0">
                  <a:pos x="21" y="1502"/>
                </a:cxn>
                <a:cxn ang="0">
                  <a:pos x="0" y="1496"/>
                </a:cxn>
                <a:cxn ang="0">
                  <a:pos x="0" y="194"/>
                </a:cxn>
                <a:cxn ang="0">
                  <a:pos x="183" y="0"/>
                </a:cxn>
                <a:cxn ang="0">
                  <a:pos x="196" y="4"/>
                </a:cxn>
                <a:cxn ang="0">
                  <a:pos x="196" y="4"/>
                </a:cxn>
              </a:cxnLst>
              <a:rect l="0" t="0" r="r" b="b"/>
              <a:pathLst>
                <a:path w="196" h="1502">
                  <a:moveTo>
                    <a:pt x="196" y="4"/>
                  </a:moveTo>
                  <a:lnTo>
                    <a:pt x="17" y="204"/>
                  </a:lnTo>
                  <a:lnTo>
                    <a:pt x="21" y="1502"/>
                  </a:lnTo>
                  <a:lnTo>
                    <a:pt x="0" y="1496"/>
                  </a:lnTo>
                  <a:lnTo>
                    <a:pt x="0" y="194"/>
                  </a:lnTo>
                  <a:lnTo>
                    <a:pt x="183" y="0"/>
                  </a:lnTo>
                  <a:lnTo>
                    <a:pt x="196" y="4"/>
                  </a:lnTo>
                  <a:lnTo>
                    <a:pt x="196" y="4"/>
                  </a:lnTo>
                  <a:close/>
                </a:path>
              </a:pathLst>
            </a:custGeom>
            <a:solidFill>
              <a:srgbClr val="BA87E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" name="Freeform 124"/>
            <p:cNvSpPr>
              <a:spLocks/>
            </p:cNvSpPr>
            <p:nvPr/>
          </p:nvSpPr>
          <p:spPr bwMode="auto">
            <a:xfrm>
              <a:off x="4582" y="850"/>
              <a:ext cx="31" cy="24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34" y="0"/>
                </a:cxn>
                <a:cxn ang="0">
                  <a:pos x="36" y="6"/>
                </a:cxn>
                <a:cxn ang="0">
                  <a:pos x="41" y="10"/>
                </a:cxn>
                <a:cxn ang="0">
                  <a:pos x="47" y="18"/>
                </a:cxn>
                <a:cxn ang="0">
                  <a:pos x="51" y="23"/>
                </a:cxn>
                <a:cxn ang="0">
                  <a:pos x="55" y="33"/>
                </a:cxn>
                <a:cxn ang="0">
                  <a:pos x="59" y="40"/>
                </a:cxn>
                <a:cxn ang="0">
                  <a:pos x="60" y="48"/>
                </a:cxn>
                <a:cxn ang="0">
                  <a:pos x="59" y="50"/>
                </a:cxn>
                <a:cxn ang="0">
                  <a:pos x="55" y="50"/>
                </a:cxn>
                <a:cxn ang="0">
                  <a:pos x="51" y="46"/>
                </a:cxn>
                <a:cxn ang="0">
                  <a:pos x="45" y="40"/>
                </a:cxn>
                <a:cxn ang="0">
                  <a:pos x="38" y="31"/>
                </a:cxn>
                <a:cxn ang="0">
                  <a:pos x="34" y="27"/>
                </a:cxn>
                <a:cxn ang="0">
                  <a:pos x="28" y="21"/>
                </a:cxn>
                <a:cxn ang="0">
                  <a:pos x="28" y="19"/>
                </a:cxn>
                <a:cxn ang="0">
                  <a:pos x="7" y="19"/>
                </a:cxn>
                <a:cxn ang="0">
                  <a:pos x="5" y="19"/>
                </a:cxn>
                <a:cxn ang="0">
                  <a:pos x="3" y="19"/>
                </a:cxn>
                <a:cxn ang="0">
                  <a:pos x="0" y="16"/>
                </a:cxn>
                <a:cxn ang="0">
                  <a:pos x="0" y="12"/>
                </a:cxn>
                <a:cxn ang="0">
                  <a:pos x="0" y="6"/>
                </a:cxn>
                <a:cxn ang="0">
                  <a:pos x="3" y="2"/>
                </a:cxn>
                <a:cxn ang="0">
                  <a:pos x="5" y="0"/>
                </a:cxn>
                <a:cxn ang="0">
                  <a:pos x="7" y="0"/>
                </a:cxn>
                <a:cxn ang="0">
                  <a:pos x="7" y="0"/>
                </a:cxn>
              </a:cxnLst>
              <a:rect l="0" t="0" r="r" b="b"/>
              <a:pathLst>
                <a:path w="60" h="50">
                  <a:moveTo>
                    <a:pt x="7" y="0"/>
                  </a:moveTo>
                  <a:lnTo>
                    <a:pt x="34" y="0"/>
                  </a:lnTo>
                  <a:lnTo>
                    <a:pt x="36" y="6"/>
                  </a:lnTo>
                  <a:lnTo>
                    <a:pt x="41" y="10"/>
                  </a:lnTo>
                  <a:lnTo>
                    <a:pt x="47" y="18"/>
                  </a:lnTo>
                  <a:lnTo>
                    <a:pt x="51" y="23"/>
                  </a:lnTo>
                  <a:lnTo>
                    <a:pt x="55" y="33"/>
                  </a:lnTo>
                  <a:lnTo>
                    <a:pt x="59" y="40"/>
                  </a:lnTo>
                  <a:lnTo>
                    <a:pt x="60" y="48"/>
                  </a:lnTo>
                  <a:lnTo>
                    <a:pt x="59" y="50"/>
                  </a:lnTo>
                  <a:lnTo>
                    <a:pt x="55" y="50"/>
                  </a:lnTo>
                  <a:lnTo>
                    <a:pt x="51" y="46"/>
                  </a:lnTo>
                  <a:lnTo>
                    <a:pt x="45" y="40"/>
                  </a:lnTo>
                  <a:lnTo>
                    <a:pt x="38" y="31"/>
                  </a:lnTo>
                  <a:lnTo>
                    <a:pt x="34" y="27"/>
                  </a:lnTo>
                  <a:lnTo>
                    <a:pt x="28" y="21"/>
                  </a:lnTo>
                  <a:lnTo>
                    <a:pt x="28" y="19"/>
                  </a:lnTo>
                  <a:lnTo>
                    <a:pt x="7" y="19"/>
                  </a:lnTo>
                  <a:lnTo>
                    <a:pt x="5" y="19"/>
                  </a:lnTo>
                  <a:lnTo>
                    <a:pt x="3" y="19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6"/>
                  </a:lnTo>
                  <a:lnTo>
                    <a:pt x="3" y="2"/>
                  </a:lnTo>
                  <a:lnTo>
                    <a:pt x="5" y="0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8A8A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9" name="Freeform 125"/>
            <p:cNvSpPr>
              <a:spLocks/>
            </p:cNvSpPr>
            <p:nvPr/>
          </p:nvSpPr>
          <p:spPr bwMode="auto">
            <a:xfrm>
              <a:off x="4199" y="525"/>
              <a:ext cx="27" cy="26"/>
            </a:xfrm>
            <a:custGeom>
              <a:avLst/>
              <a:gdLst/>
              <a:ahLst/>
              <a:cxnLst>
                <a:cxn ang="0">
                  <a:pos x="1" y="23"/>
                </a:cxn>
                <a:cxn ang="0">
                  <a:pos x="3" y="23"/>
                </a:cxn>
                <a:cxn ang="0">
                  <a:pos x="9" y="29"/>
                </a:cxn>
                <a:cxn ang="0">
                  <a:pos x="17" y="35"/>
                </a:cxn>
                <a:cxn ang="0">
                  <a:pos x="26" y="42"/>
                </a:cxn>
                <a:cxn ang="0">
                  <a:pos x="36" y="48"/>
                </a:cxn>
                <a:cxn ang="0">
                  <a:pos x="43" y="52"/>
                </a:cxn>
                <a:cxn ang="0">
                  <a:pos x="49" y="54"/>
                </a:cxn>
                <a:cxn ang="0">
                  <a:pos x="53" y="54"/>
                </a:cxn>
                <a:cxn ang="0">
                  <a:pos x="51" y="48"/>
                </a:cxn>
                <a:cxn ang="0">
                  <a:pos x="47" y="42"/>
                </a:cxn>
                <a:cxn ang="0">
                  <a:pos x="41" y="36"/>
                </a:cxn>
                <a:cxn ang="0">
                  <a:pos x="36" y="31"/>
                </a:cxn>
                <a:cxn ang="0">
                  <a:pos x="28" y="23"/>
                </a:cxn>
                <a:cxn ang="0">
                  <a:pos x="22" y="19"/>
                </a:cxn>
                <a:cxn ang="0">
                  <a:pos x="19" y="16"/>
                </a:cxn>
                <a:cxn ang="0">
                  <a:pos x="17" y="16"/>
                </a:cxn>
                <a:cxn ang="0">
                  <a:pos x="28" y="12"/>
                </a:cxn>
                <a:cxn ang="0">
                  <a:pos x="28" y="10"/>
                </a:cxn>
                <a:cxn ang="0">
                  <a:pos x="28" y="6"/>
                </a:cxn>
                <a:cxn ang="0">
                  <a:pos x="26" y="2"/>
                </a:cxn>
                <a:cxn ang="0">
                  <a:pos x="20" y="0"/>
                </a:cxn>
                <a:cxn ang="0">
                  <a:pos x="11" y="2"/>
                </a:cxn>
                <a:cxn ang="0">
                  <a:pos x="3" y="8"/>
                </a:cxn>
                <a:cxn ang="0">
                  <a:pos x="0" y="16"/>
                </a:cxn>
                <a:cxn ang="0">
                  <a:pos x="1" y="23"/>
                </a:cxn>
                <a:cxn ang="0">
                  <a:pos x="1" y="23"/>
                </a:cxn>
              </a:cxnLst>
              <a:rect l="0" t="0" r="r" b="b"/>
              <a:pathLst>
                <a:path w="53" h="54">
                  <a:moveTo>
                    <a:pt x="1" y="23"/>
                  </a:moveTo>
                  <a:lnTo>
                    <a:pt x="3" y="23"/>
                  </a:lnTo>
                  <a:lnTo>
                    <a:pt x="9" y="29"/>
                  </a:lnTo>
                  <a:lnTo>
                    <a:pt x="17" y="35"/>
                  </a:lnTo>
                  <a:lnTo>
                    <a:pt x="26" y="42"/>
                  </a:lnTo>
                  <a:lnTo>
                    <a:pt x="36" y="48"/>
                  </a:lnTo>
                  <a:lnTo>
                    <a:pt x="43" y="52"/>
                  </a:lnTo>
                  <a:lnTo>
                    <a:pt x="49" y="54"/>
                  </a:lnTo>
                  <a:lnTo>
                    <a:pt x="53" y="54"/>
                  </a:lnTo>
                  <a:lnTo>
                    <a:pt x="51" y="48"/>
                  </a:lnTo>
                  <a:lnTo>
                    <a:pt x="47" y="42"/>
                  </a:lnTo>
                  <a:lnTo>
                    <a:pt x="41" y="36"/>
                  </a:lnTo>
                  <a:lnTo>
                    <a:pt x="36" y="31"/>
                  </a:lnTo>
                  <a:lnTo>
                    <a:pt x="28" y="23"/>
                  </a:lnTo>
                  <a:lnTo>
                    <a:pt x="22" y="19"/>
                  </a:lnTo>
                  <a:lnTo>
                    <a:pt x="19" y="16"/>
                  </a:lnTo>
                  <a:lnTo>
                    <a:pt x="17" y="16"/>
                  </a:lnTo>
                  <a:lnTo>
                    <a:pt x="28" y="12"/>
                  </a:lnTo>
                  <a:lnTo>
                    <a:pt x="28" y="10"/>
                  </a:lnTo>
                  <a:lnTo>
                    <a:pt x="28" y="6"/>
                  </a:lnTo>
                  <a:lnTo>
                    <a:pt x="26" y="2"/>
                  </a:lnTo>
                  <a:lnTo>
                    <a:pt x="20" y="0"/>
                  </a:lnTo>
                  <a:lnTo>
                    <a:pt x="11" y="2"/>
                  </a:lnTo>
                  <a:lnTo>
                    <a:pt x="3" y="8"/>
                  </a:lnTo>
                  <a:lnTo>
                    <a:pt x="0" y="16"/>
                  </a:lnTo>
                  <a:lnTo>
                    <a:pt x="1" y="23"/>
                  </a:lnTo>
                  <a:lnTo>
                    <a:pt x="1" y="23"/>
                  </a:lnTo>
                  <a:close/>
                </a:path>
              </a:pathLst>
            </a:custGeom>
            <a:solidFill>
              <a:srgbClr val="2E2E3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0" name="Freeform 126"/>
            <p:cNvSpPr>
              <a:spLocks/>
            </p:cNvSpPr>
            <p:nvPr/>
          </p:nvSpPr>
          <p:spPr bwMode="auto">
            <a:xfrm>
              <a:off x="3991" y="444"/>
              <a:ext cx="20" cy="21"/>
            </a:xfrm>
            <a:custGeom>
              <a:avLst/>
              <a:gdLst/>
              <a:ahLst/>
              <a:cxnLst>
                <a:cxn ang="0">
                  <a:pos x="2" y="15"/>
                </a:cxn>
                <a:cxn ang="0">
                  <a:pos x="4" y="15"/>
                </a:cxn>
                <a:cxn ang="0">
                  <a:pos x="8" y="21"/>
                </a:cxn>
                <a:cxn ang="0">
                  <a:pos x="14" y="24"/>
                </a:cxn>
                <a:cxn ang="0">
                  <a:pos x="21" y="30"/>
                </a:cxn>
                <a:cxn ang="0">
                  <a:pos x="27" y="36"/>
                </a:cxn>
                <a:cxn ang="0">
                  <a:pos x="33" y="40"/>
                </a:cxn>
                <a:cxn ang="0">
                  <a:pos x="38" y="42"/>
                </a:cxn>
                <a:cxn ang="0">
                  <a:pos x="40" y="40"/>
                </a:cxn>
                <a:cxn ang="0">
                  <a:pos x="38" y="32"/>
                </a:cxn>
                <a:cxn ang="0">
                  <a:pos x="29" y="23"/>
                </a:cxn>
                <a:cxn ang="0">
                  <a:pos x="19" y="15"/>
                </a:cxn>
                <a:cxn ang="0">
                  <a:pos x="14" y="11"/>
                </a:cxn>
                <a:cxn ang="0">
                  <a:pos x="21" y="9"/>
                </a:cxn>
                <a:cxn ang="0">
                  <a:pos x="21" y="7"/>
                </a:cxn>
                <a:cxn ang="0">
                  <a:pos x="23" y="4"/>
                </a:cxn>
                <a:cxn ang="0">
                  <a:pos x="21" y="2"/>
                </a:cxn>
                <a:cxn ang="0">
                  <a:pos x="17" y="0"/>
                </a:cxn>
                <a:cxn ang="0">
                  <a:pos x="10" y="0"/>
                </a:cxn>
                <a:cxn ang="0">
                  <a:pos x="4" y="4"/>
                </a:cxn>
                <a:cxn ang="0">
                  <a:pos x="0" y="9"/>
                </a:cxn>
                <a:cxn ang="0">
                  <a:pos x="2" y="15"/>
                </a:cxn>
                <a:cxn ang="0">
                  <a:pos x="2" y="15"/>
                </a:cxn>
              </a:cxnLst>
              <a:rect l="0" t="0" r="r" b="b"/>
              <a:pathLst>
                <a:path w="40" h="42">
                  <a:moveTo>
                    <a:pt x="2" y="15"/>
                  </a:moveTo>
                  <a:lnTo>
                    <a:pt x="4" y="15"/>
                  </a:lnTo>
                  <a:lnTo>
                    <a:pt x="8" y="21"/>
                  </a:lnTo>
                  <a:lnTo>
                    <a:pt x="14" y="24"/>
                  </a:lnTo>
                  <a:lnTo>
                    <a:pt x="21" y="30"/>
                  </a:lnTo>
                  <a:lnTo>
                    <a:pt x="27" y="36"/>
                  </a:lnTo>
                  <a:lnTo>
                    <a:pt x="33" y="40"/>
                  </a:lnTo>
                  <a:lnTo>
                    <a:pt x="38" y="42"/>
                  </a:lnTo>
                  <a:lnTo>
                    <a:pt x="40" y="40"/>
                  </a:lnTo>
                  <a:lnTo>
                    <a:pt x="38" y="32"/>
                  </a:lnTo>
                  <a:lnTo>
                    <a:pt x="29" y="23"/>
                  </a:lnTo>
                  <a:lnTo>
                    <a:pt x="19" y="15"/>
                  </a:lnTo>
                  <a:lnTo>
                    <a:pt x="14" y="11"/>
                  </a:lnTo>
                  <a:lnTo>
                    <a:pt x="21" y="9"/>
                  </a:lnTo>
                  <a:lnTo>
                    <a:pt x="21" y="7"/>
                  </a:lnTo>
                  <a:lnTo>
                    <a:pt x="23" y="4"/>
                  </a:lnTo>
                  <a:lnTo>
                    <a:pt x="21" y="2"/>
                  </a:lnTo>
                  <a:lnTo>
                    <a:pt x="17" y="0"/>
                  </a:lnTo>
                  <a:lnTo>
                    <a:pt x="10" y="0"/>
                  </a:lnTo>
                  <a:lnTo>
                    <a:pt x="4" y="4"/>
                  </a:lnTo>
                  <a:lnTo>
                    <a:pt x="0" y="9"/>
                  </a:lnTo>
                  <a:lnTo>
                    <a:pt x="2" y="15"/>
                  </a:lnTo>
                  <a:lnTo>
                    <a:pt x="2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1" name="Freeform 127"/>
            <p:cNvSpPr>
              <a:spLocks/>
            </p:cNvSpPr>
            <p:nvPr/>
          </p:nvSpPr>
          <p:spPr bwMode="auto">
            <a:xfrm>
              <a:off x="3761" y="443"/>
              <a:ext cx="184" cy="189"/>
            </a:xfrm>
            <a:custGeom>
              <a:avLst/>
              <a:gdLst/>
              <a:ahLst/>
              <a:cxnLst>
                <a:cxn ang="0">
                  <a:pos x="0" y="203"/>
                </a:cxn>
                <a:cxn ang="0">
                  <a:pos x="101" y="378"/>
                </a:cxn>
                <a:cxn ang="0">
                  <a:pos x="150" y="266"/>
                </a:cxn>
                <a:cxn ang="0">
                  <a:pos x="255" y="186"/>
                </a:cxn>
                <a:cxn ang="0">
                  <a:pos x="361" y="171"/>
                </a:cxn>
                <a:cxn ang="0">
                  <a:pos x="367" y="142"/>
                </a:cxn>
                <a:cxn ang="0">
                  <a:pos x="183" y="0"/>
                </a:cxn>
                <a:cxn ang="0">
                  <a:pos x="38" y="106"/>
                </a:cxn>
                <a:cxn ang="0">
                  <a:pos x="0" y="203"/>
                </a:cxn>
                <a:cxn ang="0">
                  <a:pos x="0" y="203"/>
                </a:cxn>
              </a:cxnLst>
              <a:rect l="0" t="0" r="r" b="b"/>
              <a:pathLst>
                <a:path w="367" h="378">
                  <a:moveTo>
                    <a:pt x="0" y="203"/>
                  </a:moveTo>
                  <a:lnTo>
                    <a:pt x="101" y="378"/>
                  </a:lnTo>
                  <a:lnTo>
                    <a:pt x="150" y="266"/>
                  </a:lnTo>
                  <a:lnTo>
                    <a:pt x="255" y="186"/>
                  </a:lnTo>
                  <a:lnTo>
                    <a:pt x="361" y="171"/>
                  </a:lnTo>
                  <a:lnTo>
                    <a:pt x="367" y="142"/>
                  </a:lnTo>
                  <a:lnTo>
                    <a:pt x="183" y="0"/>
                  </a:lnTo>
                  <a:lnTo>
                    <a:pt x="38" y="106"/>
                  </a:lnTo>
                  <a:lnTo>
                    <a:pt x="0" y="203"/>
                  </a:lnTo>
                  <a:lnTo>
                    <a:pt x="0" y="203"/>
                  </a:lnTo>
                  <a:close/>
                </a:path>
              </a:pathLst>
            </a:custGeom>
            <a:solidFill>
              <a:srgbClr val="9C8C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2" name="Freeform 128"/>
            <p:cNvSpPr>
              <a:spLocks/>
            </p:cNvSpPr>
            <p:nvPr/>
          </p:nvSpPr>
          <p:spPr bwMode="auto">
            <a:xfrm>
              <a:off x="3744" y="415"/>
              <a:ext cx="118" cy="140"/>
            </a:xfrm>
            <a:custGeom>
              <a:avLst/>
              <a:gdLst/>
              <a:ahLst/>
              <a:cxnLst>
                <a:cxn ang="0">
                  <a:pos x="146" y="0"/>
                </a:cxn>
                <a:cxn ang="0">
                  <a:pos x="0" y="186"/>
                </a:cxn>
                <a:cxn ang="0">
                  <a:pos x="48" y="279"/>
                </a:cxn>
                <a:cxn ang="0">
                  <a:pos x="87" y="171"/>
                </a:cxn>
                <a:cxn ang="0">
                  <a:pos x="127" y="177"/>
                </a:cxn>
                <a:cxn ang="0">
                  <a:pos x="224" y="106"/>
                </a:cxn>
                <a:cxn ang="0">
                  <a:pos x="236" y="68"/>
                </a:cxn>
                <a:cxn ang="0">
                  <a:pos x="146" y="0"/>
                </a:cxn>
                <a:cxn ang="0">
                  <a:pos x="146" y="0"/>
                </a:cxn>
              </a:cxnLst>
              <a:rect l="0" t="0" r="r" b="b"/>
              <a:pathLst>
                <a:path w="236" h="279">
                  <a:moveTo>
                    <a:pt x="146" y="0"/>
                  </a:moveTo>
                  <a:lnTo>
                    <a:pt x="0" y="186"/>
                  </a:lnTo>
                  <a:lnTo>
                    <a:pt x="48" y="279"/>
                  </a:lnTo>
                  <a:lnTo>
                    <a:pt x="87" y="171"/>
                  </a:lnTo>
                  <a:lnTo>
                    <a:pt x="127" y="177"/>
                  </a:lnTo>
                  <a:lnTo>
                    <a:pt x="224" y="106"/>
                  </a:lnTo>
                  <a:lnTo>
                    <a:pt x="236" y="68"/>
                  </a:lnTo>
                  <a:lnTo>
                    <a:pt x="146" y="0"/>
                  </a:lnTo>
                  <a:lnTo>
                    <a:pt x="146" y="0"/>
                  </a:lnTo>
                  <a:close/>
                </a:path>
              </a:pathLst>
            </a:custGeom>
            <a:solidFill>
              <a:srgbClr val="8F808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custDataLst>
      <p:tags r:id="rId1"/>
    </p:custDataLst>
  </p:cSld>
  <p:clrMapOvr>
    <a:masterClrMapping/>
  </p:clrMapOvr>
  <p:transition advTm="6577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2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2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2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2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2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2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2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2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2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2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2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2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2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2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2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6" grpId="0"/>
      <p:bldP spid="6" grpId="1"/>
      <p:bldP spid="7" grpId="0"/>
      <p:bldP spid="7" grpId="1"/>
      <p:bldP spid="8" grpId="0"/>
      <p:bldP spid="8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99306"/>
          </a:xfrm>
        </p:spPr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81000" y="1393825"/>
            <a:ext cx="8305799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numCol="3" anchor="ctr">
            <a:spAutoFit/>
          </a:bodyPr>
          <a:lstStyle/>
          <a:p>
            <a:pPr algn="ctr">
              <a:lnSpc>
                <a:spcPct val="150000"/>
              </a:lnSpc>
              <a:tabLst>
                <a:tab pos="203200" algn="l"/>
              </a:tabLst>
            </a:pPr>
            <a:r>
              <a:rPr lang="en-CA" sz="2400" dirty="0"/>
              <a:t>51._________</a:t>
            </a:r>
          </a:p>
          <a:p>
            <a:pPr algn="ctr">
              <a:lnSpc>
                <a:spcPct val="150000"/>
              </a:lnSpc>
              <a:tabLst>
                <a:tab pos="203200" algn="l"/>
              </a:tabLst>
            </a:pPr>
            <a:r>
              <a:rPr lang="en-CA" sz="2400" dirty="0"/>
              <a:t>52._________</a:t>
            </a:r>
          </a:p>
          <a:p>
            <a:pPr algn="ctr">
              <a:lnSpc>
                <a:spcPct val="150000"/>
              </a:lnSpc>
              <a:tabLst>
                <a:tab pos="203200" algn="l"/>
              </a:tabLst>
            </a:pPr>
            <a:r>
              <a:rPr lang="en-CA" sz="2400" dirty="0"/>
              <a:t>53._________</a:t>
            </a:r>
          </a:p>
          <a:p>
            <a:pPr algn="ctr">
              <a:lnSpc>
                <a:spcPct val="150000"/>
              </a:lnSpc>
              <a:tabLst>
                <a:tab pos="203200" algn="l"/>
              </a:tabLst>
            </a:pPr>
            <a:r>
              <a:rPr lang="en-CA" sz="2400" dirty="0"/>
              <a:t>54._________</a:t>
            </a:r>
          </a:p>
          <a:p>
            <a:pPr algn="ctr">
              <a:lnSpc>
                <a:spcPct val="150000"/>
              </a:lnSpc>
              <a:tabLst>
                <a:tab pos="203200" algn="l"/>
              </a:tabLst>
            </a:pPr>
            <a:r>
              <a:rPr lang="en-CA" sz="2400" dirty="0"/>
              <a:t>55._________</a:t>
            </a:r>
          </a:p>
          <a:p>
            <a:pPr algn="ctr">
              <a:lnSpc>
                <a:spcPct val="150000"/>
              </a:lnSpc>
              <a:tabLst>
                <a:tab pos="203200" algn="l"/>
              </a:tabLst>
            </a:pPr>
            <a:r>
              <a:rPr lang="en-CA" sz="2400" dirty="0"/>
              <a:t>56._________</a:t>
            </a:r>
          </a:p>
          <a:p>
            <a:pPr algn="ctr">
              <a:lnSpc>
                <a:spcPct val="150000"/>
              </a:lnSpc>
              <a:tabLst>
                <a:tab pos="203200" algn="l"/>
              </a:tabLst>
            </a:pPr>
            <a:r>
              <a:rPr lang="en-CA" sz="2400" dirty="0"/>
              <a:t>57._________</a:t>
            </a:r>
          </a:p>
          <a:p>
            <a:pPr algn="ctr">
              <a:lnSpc>
                <a:spcPct val="150000"/>
              </a:lnSpc>
              <a:tabLst>
                <a:tab pos="203200" algn="l"/>
              </a:tabLst>
            </a:pPr>
            <a:r>
              <a:rPr lang="en-CA" sz="2400" dirty="0"/>
              <a:t>58._________</a:t>
            </a:r>
          </a:p>
          <a:p>
            <a:pPr algn="ctr">
              <a:lnSpc>
                <a:spcPct val="150000"/>
              </a:lnSpc>
              <a:tabLst>
                <a:tab pos="203200" algn="l"/>
              </a:tabLst>
            </a:pPr>
            <a:r>
              <a:rPr lang="en-CA" sz="2400" dirty="0"/>
              <a:t>59._________</a:t>
            </a:r>
          </a:p>
          <a:p>
            <a:pPr algn="ctr">
              <a:lnSpc>
                <a:spcPct val="150000"/>
              </a:lnSpc>
              <a:tabLst>
                <a:tab pos="203200" algn="l"/>
              </a:tabLst>
            </a:pPr>
            <a:r>
              <a:rPr lang="en-CA" sz="2400" dirty="0"/>
              <a:t>60._________</a:t>
            </a:r>
          </a:p>
          <a:p>
            <a:pPr algn="ctr">
              <a:lnSpc>
                <a:spcPct val="150000"/>
              </a:lnSpc>
              <a:tabLst>
                <a:tab pos="203200" algn="l"/>
              </a:tabLst>
            </a:pPr>
            <a:r>
              <a:rPr lang="en-CA" sz="2400" dirty="0"/>
              <a:t>61._________</a:t>
            </a:r>
          </a:p>
          <a:p>
            <a:pPr algn="ctr">
              <a:lnSpc>
                <a:spcPct val="150000"/>
              </a:lnSpc>
              <a:tabLst>
                <a:tab pos="203200" algn="l"/>
              </a:tabLst>
            </a:pPr>
            <a:r>
              <a:rPr lang="en-CA" sz="2400" dirty="0"/>
              <a:t>62._________</a:t>
            </a:r>
          </a:p>
          <a:p>
            <a:pPr algn="ctr">
              <a:lnSpc>
                <a:spcPct val="150000"/>
              </a:lnSpc>
              <a:tabLst>
                <a:tab pos="203200" algn="l"/>
              </a:tabLst>
            </a:pPr>
            <a:r>
              <a:rPr lang="en-CA" sz="2400" dirty="0"/>
              <a:t>63._________</a:t>
            </a:r>
          </a:p>
          <a:p>
            <a:pPr algn="ctr">
              <a:lnSpc>
                <a:spcPct val="150000"/>
              </a:lnSpc>
              <a:tabLst>
                <a:tab pos="203200" algn="l"/>
              </a:tabLst>
            </a:pPr>
            <a:r>
              <a:rPr lang="en-CA" sz="2400" dirty="0"/>
              <a:t>64._________</a:t>
            </a:r>
          </a:p>
          <a:p>
            <a:pPr algn="ctr">
              <a:lnSpc>
                <a:spcPct val="150000"/>
              </a:lnSpc>
              <a:tabLst>
                <a:tab pos="203200" algn="l"/>
              </a:tabLst>
            </a:pPr>
            <a:r>
              <a:rPr lang="en-CA" sz="2400" dirty="0"/>
              <a:t>65._________</a:t>
            </a:r>
          </a:p>
          <a:p>
            <a:pPr algn="ctr">
              <a:lnSpc>
                <a:spcPct val="150000"/>
              </a:lnSpc>
              <a:tabLst>
                <a:tab pos="203200" algn="l"/>
              </a:tabLst>
            </a:pPr>
            <a:r>
              <a:rPr lang="en-CA" sz="2400" dirty="0"/>
              <a:t>66._________</a:t>
            </a:r>
          </a:p>
          <a:p>
            <a:pPr algn="ctr">
              <a:lnSpc>
                <a:spcPct val="150000"/>
              </a:lnSpc>
              <a:tabLst>
                <a:tab pos="203200" algn="l"/>
              </a:tabLst>
            </a:pPr>
            <a:r>
              <a:rPr lang="en-CA" sz="2400" dirty="0"/>
              <a:t>67._________</a:t>
            </a:r>
          </a:p>
          <a:p>
            <a:pPr algn="ctr">
              <a:lnSpc>
                <a:spcPct val="150000"/>
              </a:lnSpc>
              <a:tabLst>
                <a:tab pos="203200" algn="l"/>
              </a:tabLst>
            </a:pPr>
            <a:r>
              <a:rPr lang="en-CA" sz="2400" dirty="0"/>
              <a:t>68._________</a:t>
            </a:r>
          </a:p>
          <a:p>
            <a:pPr algn="ctr">
              <a:lnSpc>
                <a:spcPct val="150000"/>
              </a:lnSpc>
              <a:tabLst>
                <a:tab pos="203200" algn="l"/>
              </a:tabLst>
            </a:pPr>
            <a:endParaRPr lang="en-CA" sz="2400" dirty="0"/>
          </a:p>
          <a:p>
            <a:pPr algn="ctr">
              <a:lnSpc>
                <a:spcPct val="150000"/>
              </a:lnSpc>
              <a:tabLst>
                <a:tab pos="203200" algn="l"/>
              </a:tabLst>
            </a:pPr>
            <a:endParaRPr lang="en-CA" sz="2400" dirty="0"/>
          </a:p>
          <a:p>
            <a:pPr algn="ctr">
              <a:lnSpc>
                <a:spcPct val="150000"/>
              </a:lnSpc>
              <a:tabLst>
                <a:tab pos="203200" algn="l"/>
              </a:tabLst>
            </a:pPr>
            <a:r>
              <a:rPr lang="en-CA" sz="2400" dirty="0"/>
              <a:t>69._________</a:t>
            </a:r>
          </a:p>
          <a:p>
            <a:pPr algn="ctr">
              <a:lnSpc>
                <a:spcPct val="150000"/>
              </a:lnSpc>
              <a:tabLst>
                <a:tab pos="203200" algn="l"/>
              </a:tabLst>
            </a:pPr>
            <a:r>
              <a:rPr lang="en-CA" sz="2400" dirty="0"/>
              <a:t>70._________</a:t>
            </a:r>
          </a:p>
          <a:p>
            <a:pPr algn="ctr">
              <a:lnSpc>
                <a:spcPct val="150000"/>
              </a:lnSpc>
              <a:tabLst>
                <a:tab pos="203200" algn="l"/>
              </a:tabLst>
            </a:pPr>
            <a:r>
              <a:rPr lang="en-CA" sz="2400" dirty="0"/>
              <a:t>71._________</a:t>
            </a:r>
          </a:p>
          <a:p>
            <a:pPr algn="ctr">
              <a:lnSpc>
                <a:spcPct val="150000"/>
              </a:lnSpc>
              <a:tabLst>
                <a:tab pos="203200" algn="l"/>
              </a:tabLst>
            </a:pPr>
            <a:r>
              <a:rPr lang="en-CA" sz="2400" dirty="0"/>
              <a:t>72._________</a:t>
            </a:r>
          </a:p>
          <a:p>
            <a:pPr algn="ctr">
              <a:lnSpc>
                <a:spcPct val="150000"/>
              </a:lnSpc>
              <a:tabLst>
                <a:tab pos="203200" algn="l"/>
              </a:tabLst>
            </a:pPr>
            <a:r>
              <a:rPr lang="en-CA" sz="2400" dirty="0"/>
              <a:t>73._________</a:t>
            </a:r>
          </a:p>
          <a:p>
            <a:pPr algn="ctr">
              <a:lnSpc>
                <a:spcPct val="150000"/>
              </a:lnSpc>
              <a:tabLst>
                <a:tab pos="203200" algn="l"/>
              </a:tabLst>
            </a:pPr>
            <a:r>
              <a:rPr lang="en-CA" sz="2400" dirty="0"/>
              <a:t>74._________</a:t>
            </a:r>
          </a:p>
          <a:p>
            <a:pPr algn="ctr">
              <a:lnSpc>
                <a:spcPct val="150000"/>
              </a:lnSpc>
              <a:tabLst>
                <a:tab pos="203200" algn="l"/>
              </a:tabLst>
            </a:pPr>
            <a:r>
              <a:rPr lang="en-CA" sz="2400" dirty="0"/>
              <a:t>75.</a:t>
            </a:r>
            <a:r>
              <a:rPr lang="en-CA" sz="2400" dirty="0">
                <a:solidFill>
                  <a:prstClr val="white"/>
                </a:solidFill>
              </a:rPr>
              <a:t>_________</a:t>
            </a:r>
            <a:endParaRPr lang="en-CA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13817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sliding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0" y="19151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seeing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3000" y="244858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shouting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3000" y="359158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speaking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43000" y="41249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helping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43000" y="46583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eating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3000" y="58013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taking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62400" y="13716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66FFCC"/>
                </a:solidFill>
              </a:rPr>
              <a:t>forward</a:t>
            </a:r>
            <a:endParaRPr lang="en-US" dirty="0">
              <a:solidFill>
                <a:srgbClr val="66FFCC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62400" y="191518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66FFCC"/>
                </a:solidFill>
              </a:rPr>
              <a:t>backward</a:t>
            </a:r>
            <a:endParaRPr lang="en-US" dirty="0">
              <a:solidFill>
                <a:srgbClr val="66FFCC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62400" y="24485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66FFCC"/>
                </a:solidFill>
              </a:rPr>
              <a:t>upward</a:t>
            </a:r>
            <a:endParaRPr lang="en-US" dirty="0">
              <a:solidFill>
                <a:srgbClr val="66FFCC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62400" y="305818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66FFCC"/>
                </a:solidFill>
              </a:rPr>
              <a:t>sideways</a:t>
            </a:r>
            <a:endParaRPr lang="en-US" dirty="0">
              <a:solidFill>
                <a:srgbClr val="66FFCC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62400" y="35915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66FFCC"/>
                </a:solidFill>
              </a:rPr>
              <a:t>toward</a:t>
            </a:r>
            <a:endParaRPr lang="en-US" dirty="0">
              <a:solidFill>
                <a:srgbClr val="66FFCC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62400" y="412498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66FFCC"/>
                </a:solidFill>
              </a:rPr>
              <a:t>away from</a:t>
            </a:r>
            <a:endParaRPr lang="en-US" dirty="0">
              <a:solidFill>
                <a:srgbClr val="66FFCC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62400" y="46583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66FFCC"/>
                </a:solidFill>
              </a:rPr>
              <a:t>going to</a:t>
            </a:r>
            <a:endParaRPr lang="en-US" dirty="0">
              <a:solidFill>
                <a:srgbClr val="66FFCC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62400" y="526798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66FFCC"/>
                </a:solidFill>
              </a:rPr>
              <a:t>side to side</a:t>
            </a:r>
            <a:endParaRPr lang="en-US" dirty="0">
              <a:solidFill>
                <a:srgbClr val="66FFCC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62400" y="580138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66FFCC"/>
                </a:solidFill>
              </a:rPr>
              <a:t>to the next </a:t>
            </a:r>
            <a:endParaRPr lang="en-US" dirty="0">
              <a:solidFill>
                <a:srgbClr val="66FFCC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81800" y="25146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droop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81800" y="30480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clenched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781800" y="35915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careen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781800" y="41249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bend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781800" y="46482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lope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781800" y="52679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stream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781800" y="57251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slink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143000" y="305818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shopping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143000" y="52679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>
                <a:solidFill>
                  <a:srgbClr val="FFC000"/>
                </a:solidFill>
              </a:rPr>
              <a:t>studying</a:t>
            </a:r>
            <a:endParaRPr lang="en-US" dirty="0">
              <a:solidFill>
                <a:srgbClr val="FFC000"/>
              </a:solidFill>
            </a:endParaRPr>
          </a:p>
        </p:txBody>
      </p:sp>
      <p:pic>
        <p:nvPicPr>
          <p:cNvPr id="1026" name="Picture 2" descr="C:\Users\YaYou\AppData\Local\Microsoft\Windows\Temporary Internet Files\Content.IE5\2SDOB269\MPj04427950000[1].jpg"/>
          <p:cNvPicPr>
            <a:picLocks noChangeAspect="1" noChangeArrowheads="1"/>
          </p:cNvPicPr>
          <p:nvPr/>
        </p:nvPicPr>
        <p:blipFill>
          <a:blip r:embed="rId3" cstate="print">
            <a:lum bright="-8000" contrast="20000"/>
          </a:blip>
          <a:srcRect/>
          <a:stretch>
            <a:fillRect/>
          </a:stretch>
        </p:blipFill>
        <p:spPr bwMode="auto">
          <a:xfrm>
            <a:off x="5943600" y="304800"/>
            <a:ext cx="2174875" cy="144210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  <a:softEdge rad="127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custDataLst>
      <p:tags r:id="rId1"/>
    </p:custDataLst>
  </p:cSld>
  <p:clrMapOvr>
    <a:masterClrMapping/>
  </p:clrMapOvr>
  <p:transition advTm="7208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2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2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2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2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2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2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2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2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2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2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2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2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  <p:bldP spid="28" grpId="0"/>
      <p:bldP spid="28" grpId="1"/>
      <p:bldP spid="29" grpId="0"/>
      <p:bldP spid="29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1.9|3.4|1.6|1.5|1.9|11.9|3|2.4|3.1|1.5|1.4|1.3|7.1|4|2.1|1.8|2|2.4|1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2.7|2.8|2.7|2.1|2|2.3|2.3|2.5|1.6|3.7|3.3|1.9|1.7|2|1.9|1.6|1.6|1.4|1.7|2.3|4.1|3|2.5|1.1|1.2|1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2|3.9|2.1|2|1.6|1.7|2|3.2|2.2|4.7|2.7|1.9|1.7|2|3.1|2.4|2|2.4|4.8|3.6|2.5|2|2.7|2.2|2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1.9|2.6|3.2|2.4|2.1|2.4|2.2|2|1.9|7.5|1.9|2.4|2.6|2.5|2.2|1.9|2.1|2.2|5.4|1.7|2.9|3.8|2.6|2.6|3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7.2|15.6|8.6|8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|1.4|16|13.2|4.1|1.8|1.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828</TotalTime>
  <Words>520</Words>
  <Application>Microsoft Office PowerPoint</Application>
  <PresentationFormat>On-screen Show (4:3)</PresentationFormat>
  <Paragraphs>278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Verve</vt:lpstr>
      <vt:lpstr>One Hundred Words</vt:lpstr>
      <vt:lpstr>Slide 2</vt:lpstr>
      <vt:lpstr>Slide 3</vt:lpstr>
      <vt:lpstr>Slide 4</vt:lpstr>
      <vt:lpstr>Slide 5</vt:lpstr>
      <vt:lpstr>Categorizing Words</vt:lpstr>
      <vt:lpstr>Time</vt:lpstr>
      <vt:lpstr>Action</vt:lpstr>
      <vt:lpstr>Motion</vt:lpstr>
      <vt:lpstr>Emotion</vt:lpstr>
      <vt:lpstr>Writing  Basic 1 ~~   Step 1 </vt:lpstr>
      <vt:lpstr>  Writing Basic 2  ~~   Step 2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 Hundred Words</dc:title>
  <dc:creator>p</dc:creator>
  <cp:lastModifiedBy>a2bitnickel</cp:lastModifiedBy>
  <cp:revision>58</cp:revision>
  <dcterms:created xsi:type="dcterms:W3CDTF">2008-07-31T03:21:07Z</dcterms:created>
  <dcterms:modified xsi:type="dcterms:W3CDTF">2010-06-22T05:17:58Z</dcterms:modified>
</cp:coreProperties>
</file>